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1" r:id="rId3"/>
    <p:sldId id="262" r:id="rId4"/>
    <p:sldId id="263"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64" r:id="rId20"/>
    <p:sldId id="280" r:id="rId21"/>
    <p:sldId id="265"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7FCCA1-B431-462D-BB9C-08E95C68326B}" v="48" dt="2026-08-10T23:05:21.6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0" d="100"/>
          <a:sy n="100" d="100"/>
        </p:scale>
        <p:origin x="954" y="52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Kaylei, PSIA" userId="e29c987d-c0ba-46ea-a3e4-7f829d96db99" providerId="ADAL" clId="{FF052A87-8C72-4216-9D00-35A1D4DDC610}"/>
    <pc:docChg chg="undo custSel addSld delSld modSld sldOrd">
      <pc:chgData name="Jones, Kaylei, PSIA" userId="e29c987d-c0ba-46ea-a3e4-7f829d96db99" providerId="ADAL" clId="{FF052A87-8C72-4216-9D00-35A1D4DDC610}" dt="2026-08-10T23:05:53.825" v="572" actId="1038"/>
      <pc:docMkLst>
        <pc:docMk/>
      </pc:docMkLst>
      <pc:sldChg chg="addSp delSp modSp mod">
        <pc:chgData name="Jones, Kaylei, PSIA" userId="e29c987d-c0ba-46ea-a3e4-7f829d96db99" providerId="ADAL" clId="{FF052A87-8C72-4216-9D00-35A1D4DDC610}" dt="2026-08-10T23:05:53.825" v="572" actId="1038"/>
        <pc:sldMkLst>
          <pc:docMk/>
          <pc:sldMk cId="0" sldId="256"/>
        </pc:sldMkLst>
        <pc:spChg chg="del">
          <ac:chgData name="Jones, Kaylei, PSIA" userId="e29c987d-c0ba-46ea-a3e4-7f829d96db99" providerId="ADAL" clId="{FF052A87-8C72-4216-9D00-35A1D4DDC610}" dt="2026-08-10T19:52:27.206" v="5" actId="478"/>
          <ac:spMkLst>
            <pc:docMk/>
            <pc:sldMk cId="0" sldId="256"/>
            <ac:spMk id="4" creationId="{00000000-0000-0000-0000-000000000000}"/>
          </ac:spMkLst>
        </pc:spChg>
        <pc:spChg chg="add mod">
          <ac:chgData name="Jones, Kaylei, PSIA" userId="e29c987d-c0ba-46ea-a3e4-7f829d96db99" providerId="ADAL" clId="{FF052A87-8C72-4216-9D00-35A1D4DDC610}" dt="2026-08-10T19:52:20.566" v="4" actId="20577"/>
          <ac:spMkLst>
            <pc:docMk/>
            <pc:sldMk cId="0" sldId="256"/>
            <ac:spMk id="13" creationId="{4FBAB773-D048-DC40-A2F6-9FB6557F7D9B}"/>
          </ac:spMkLst>
        </pc:spChg>
        <pc:picChg chg="del">
          <ac:chgData name="Jones, Kaylei, PSIA" userId="e29c987d-c0ba-46ea-a3e4-7f829d96db99" providerId="ADAL" clId="{FF052A87-8C72-4216-9D00-35A1D4DDC610}" dt="2026-08-10T19:52:04.105" v="2" actId="478"/>
          <ac:picMkLst>
            <pc:docMk/>
            <pc:sldMk cId="0" sldId="256"/>
            <ac:picMk id="6" creationId="{D47D4526-4486-6F85-7893-9F3D1C03ED65}"/>
          </ac:picMkLst>
        </pc:picChg>
        <pc:picChg chg="del">
          <ac:chgData name="Jones, Kaylei, PSIA" userId="e29c987d-c0ba-46ea-a3e4-7f829d96db99" providerId="ADAL" clId="{FF052A87-8C72-4216-9D00-35A1D4DDC610}" dt="2026-08-10T19:52:03.595" v="1" actId="478"/>
          <ac:picMkLst>
            <pc:docMk/>
            <pc:sldMk cId="0" sldId="256"/>
            <ac:picMk id="7" creationId="{B38E2E59-F2E7-A1EE-D6BF-3E17CA7CEA0E}"/>
          </ac:picMkLst>
        </pc:picChg>
        <pc:picChg chg="add mod">
          <ac:chgData name="Jones, Kaylei, PSIA" userId="e29c987d-c0ba-46ea-a3e4-7f829d96db99" providerId="ADAL" clId="{FF052A87-8C72-4216-9D00-35A1D4DDC610}" dt="2026-08-10T23:05:53.825" v="572" actId="1038"/>
          <ac:picMkLst>
            <pc:docMk/>
            <pc:sldMk cId="0" sldId="256"/>
            <ac:picMk id="9" creationId="{679A3A9D-DFC7-3218-2A6A-B56BB72A9EAB}"/>
          </ac:picMkLst>
        </pc:picChg>
        <pc:picChg chg="add mod">
          <ac:chgData name="Jones, Kaylei, PSIA" userId="e29c987d-c0ba-46ea-a3e4-7f829d96db99" providerId="ADAL" clId="{FF052A87-8C72-4216-9D00-35A1D4DDC610}" dt="2026-08-10T23:05:53.825" v="572" actId="1038"/>
          <ac:picMkLst>
            <pc:docMk/>
            <pc:sldMk cId="0" sldId="256"/>
            <ac:picMk id="11" creationId="{FFA4D5E7-4246-DC85-D627-AEBB42AE4B3D}"/>
          </ac:picMkLst>
        </pc:picChg>
      </pc:sldChg>
      <pc:sldChg chg="addSp delSp modSp mod">
        <pc:chgData name="Jones, Kaylei, PSIA" userId="e29c987d-c0ba-46ea-a3e4-7f829d96db99" providerId="ADAL" clId="{FF052A87-8C72-4216-9D00-35A1D4DDC610}" dt="2026-08-10T22:23:21.111" v="194" actId="1440"/>
        <pc:sldMkLst>
          <pc:docMk/>
          <pc:sldMk cId="0" sldId="261"/>
        </pc:sldMkLst>
        <pc:spChg chg="mod">
          <ac:chgData name="Jones, Kaylei, PSIA" userId="e29c987d-c0ba-46ea-a3e4-7f829d96db99" providerId="ADAL" clId="{FF052A87-8C72-4216-9D00-35A1D4DDC610}" dt="2026-08-10T22:18:12.354" v="79" actId="1076"/>
          <ac:spMkLst>
            <pc:docMk/>
            <pc:sldMk cId="0" sldId="261"/>
            <ac:spMk id="2" creationId="{00000000-0000-0000-0000-000000000000}"/>
          </ac:spMkLst>
        </pc:spChg>
        <pc:spChg chg="mod">
          <ac:chgData name="Jones, Kaylei, PSIA" userId="e29c987d-c0ba-46ea-a3e4-7f829d96db99" providerId="ADAL" clId="{FF052A87-8C72-4216-9D00-35A1D4DDC610}" dt="2026-08-10T22:19:34.717" v="113" actId="255"/>
          <ac:spMkLst>
            <pc:docMk/>
            <pc:sldMk cId="0" sldId="261"/>
            <ac:spMk id="5" creationId="{00000000-0000-0000-0000-000000000000}"/>
          </ac:spMkLst>
        </pc:spChg>
        <pc:spChg chg="mod">
          <ac:chgData name="Jones, Kaylei, PSIA" userId="e29c987d-c0ba-46ea-a3e4-7f829d96db99" providerId="ADAL" clId="{FF052A87-8C72-4216-9D00-35A1D4DDC610}" dt="2026-08-10T22:18:20.269" v="95" actId="1076"/>
          <ac:spMkLst>
            <pc:docMk/>
            <pc:sldMk cId="0" sldId="261"/>
            <ac:spMk id="10" creationId="{E70E3D7E-3538-262F-CC2F-61A11A218552}"/>
          </ac:spMkLst>
        </pc:spChg>
        <pc:spChg chg="add del">
          <ac:chgData name="Jones, Kaylei, PSIA" userId="e29c987d-c0ba-46ea-a3e4-7f829d96db99" providerId="ADAL" clId="{FF052A87-8C72-4216-9D00-35A1D4DDC610}" dt="2026-08-10T22:17:37.331" v="67" actId="478"/>
          <ac:spMkLst>
            <pc:docMk/>
            <pc:sldMk cId="0" sldId="261"/>
            <ac:spMk id="15" creationId="{515E1983-17D8-A62D-9F10-6301262A0B29}"/>
          </ac:spMkLst>
        </pc:spChg>
        <pc:spChg chg="add mod">
          <ac:chgData name="Jones, Kaylei, PSIA" userId="e29c987d-c0ba-46ea-a3e4-7f829d96db99" providerId="ADAL" clId="{FF052A87-8C72-4216-9D00-35A1D4DDC610}" dt="2026-08-10T22:18:20.269" v="95" actId="1076"/>
          <ac:spMkLst>
            <pc:docMk/>
            <pc:sldMk cId="0" sldId="261"/>
            <ac:spMk id="17" creationId="{AA79EDD7-D00F-2774-B874-163DBA3F921D}"/>
          </ac:spMkLst>
        </pc:spChg>
        <pc:picChg chg="del mod">
          <ac:chgData name="Jones, Kaylei, PSIA" userId="e29c987d-c0ba-46ea-a3e4-7f829d96db99" providerId="ADAL" clId="{FF052A87-8C72-4216-9D00-35A1D4DDC610}" dt="2026-08-10T19:54:04.090" v="8" actId="478"/>
          <ac:picMkLst>
            <pc:docMk/>
            <pc:sldMk cId="0" sldId="261"/>
            <ac:picMk id="7" creationId="{8B31201E-2370-745B-BFA2-66341BB5FE8B}"/>
          </ac:picMkLst>
        </pc:picChg>
        <pc:picChg chg="del">
          <ac:chgData name="Jones, Kaylei, PSIA" userId="e29c987d-c0ba-46ea-a3e4-7f829d96db99" providerId="ADAL" clId="{FF052A87-8C72-4216-9D00-35A1D4DDC610}" dt="2026-08-10T19:54:03.206" v="6" actId="478"/>
          <ac:picMkLst>
            <pc:docMk/>
            <pc:sldMk cId="0" sldId="261"/>
            <ac:picMk id="8" creationId="{47C33A50-F288-6EB9-9934-3803C34B9B31}"/>
          </ac:picMkLst>
        </pc:picChg>
        <pc:picChg chg="mod">
          <ac:chgData name="Jones, Kaylei, PSIA" userId="e29c987d-c0ba-46ea-a3e4-7f829d96db99" providerId="ADAL" clId="{FF052A87-8C72-4216-9D00-35A1D4DDC610}" dt="2026-08-10T22:23:18.988" v="193" actId="1440"/>
          <ac:picMkLst>
            <pc:docMk/>
            <pc:sldMk cId="0" sldId="261"/>
            <ac:picMk id="9" creationId="{386EB55C-3A49-A286-45D5-80C5BF882169}"/>
          </ac:picMkLst>
        </pc:picChg>
        <pc:picChg chg="add mod">
          <ac:chgData name="Jones, Kaylei, PSIA" userId="e29c987d-c0ba-46ea-a3e4-7f829d96db99" providerId="ADAL" clId="{FF052A87-8C72-4216-9D00-35A1D4DDC610}" dt="2026-08-10T22:23:21.111" v="194" actId="1440"/>
          <ac:picMkLst>
            <pc:docMk/>
            <pc:sldMk cId="0" sldId="261"/>
            <ac:picMk id="13" creationId="{C011273A-6FCE-34F7-090C-6EABD18D0FDF}"/>
          </ac:picMkLst>
        </pc:picChg>
        <pc:cxnChg chg="del mod">
          <ac:chgData name="Jones, Kaylei, PSIA" userId="e29c987d-c0ba-46ea-a3e4-7f829d96db99" providerId="ADAL" clId="{FF052A87-8C72-4216-9D00-35A1D4DDC610}" dt="2026-08-10T22:18:01.369" v="76" actId="478"/>
          <ac:cxnSpMkLst>
            <pc:docMk/>
            <pc:sldMk cId="0" sldId="261"/>
            <ac:cxnSpMk id="11" creationId="{5A217BD9-10B2-08E6-C84D-F7A777247426}"/>
          </ac:cxnSpMkLst>
        </pc:cxnChg>
      </pc:sldChg>
      <pc:sldChg chg="delSp modSp mod">
        <pc:chgData name="Jones, Kaylei, PSIA" userId="e29c987d-c0ba-46ea-a3e4-7f829d96db99" providerId="ADAL" clId="{FF052A87-8C72-4216-9D00-35A1D4DDC610}" dt="2026-08-10T22:23:08.075" v="192" actId="255"/>
        <pc:sldMkLst>
          <pc:docMk/>
          <pc:sldMk cId="0" sldId="262"/>
        </pc:sldMkLst>
        <pc:spChg chg="mod">
          <ac:chgData name="Jones, Kaylei, PSIA" userId="e29c987d-c0ba-46ea-a3e4-7f829d96db99" providerId="ADAL" clId="{FF052A87-8C72-4216-9D00-35A1D4DDC610}" dt="2026-08-10T22:23:08.075" v="192" actId="255"/>
          <ac:spMkLst>
            <pc:docMk/>
            <pc:sldMk cId="0" sldId="262"/>
            <ac:spMk id="5" creationId="{00000000-0000-0000-0000-000000000000}"/>
          </ac:spMkLst>
        </pc:spChg>
        <pc:spChg chg="mod">
          <ac:chgData name="Jones, Kaylei, PSIA" userId="e29c987d-c0ba-46ea-a3e4-7f829d96db99" providerId="ADAL" clId="{FF052A87-8C72-4216-9D00-35A1D4DDC610}" dt="2026-08-10T22:22:54.226" v="190" actId="1035"/>
          <ac:spMkLst>
            <pc:docMk/>
            <pc:sldMk cId="0" sldId="262"/>
            <ac:spMk id="14" creationId="{A4072E23-29C7-26DC-E8AF-FD47EE8FEA61}"/>
          </ac:spMkLst>
        </pc:spChg>
        <pc:spChg chg="mod">
          <ac:chgData name="Jones, Kaylei, PSIA" userId="e29c987d-c0ba-46ea-a3e4-7f829d96db99" providerId="ADAL" clId="{FF052A87-8C72-4216-9D00-35A1D4DDC610}" dt="2026-08-10T22:22:46.920" v="175" actId="1035"/>
          <ac:spMkLst>
            <pc:docMk/>
            <pc:sldMk cId="0" sldId="262"/>
            <ac:spMk id="18" creationId="{C4D6D11C-3DBF-D626-4627-1891F596341E}"/>
          </ac:spMkLst>
        </pc:spChg>
        <pc:picChg chg="del">
          <ac:chgData name="Jones, Kaylei, PSIA" userId="e29c987d-c0ba-46ea-a3e4-7f829d96db99" providerId="ADAL" clId="{FF052A87-8C72-4216-9D00-35A1D4DDC610}" dt="2026-08-10T19:54:06.722" v="10" actId="478"/>
          <ac:picMkLst>
            <pc:docMk/>
            <pc:sldMk cId="0" sldId="262"/>
            <ac:picMk id="7" creationId="{FF6CEE4F-A34D-1203-11DA-1F2718D3A14F}"/>
          </ac:picMkLst>
        </pc:picChg>
        <pc:picChg chg="del">
          <ac:chgData name="Jones, Kaylei, PSIA" userId="e29c987d-c0ba-46ea-a3e4-7f829d96db99" providerId="ADAL" clId="{FF052A87-8C72-4216-9D00-35A1D4DDC610}" dt="2026-08-10T19:54:06.213" v="9" actId="478"/>
          <ac:picMkLst>
            <pc:docMk/>
            <pc:sldMk cId="0" sldId="262"/>
            <ac:picMk id="8" creationId="{C0213ABE-809F-7933-B509-2CC5F6193A64}"/>
          </ac:picMkLst>
        </pc:picChg>
        <pc:cxnChg chg="mod">
          <ac:chgData name="Jones, Kaylei, PSIA" userId="e29c987d-c0ba-46ea-a3e4-7f829d96db99" providerId="ADAL" clId="{FF052A87-8C72-4216-9D00-35A1D4DDC610}" dt="2026-08-10T22:22:51.783" v="185" actId="1035"/>
          <ac:cxnSpMkLst>
            <pc:docMk/>
            <pc:sldMk cId="0" sldId="262"/>
            <ac:cxnSpMk id="12" creationId="{20C05735-BF4F-7779-53DF-40DD39E12475}"/>
          </ac:cxnSpMkLst>
        </pc:cxnChg>
        <pc:cxnChg chg="mod">
          <ac:chgData name="Jones, Kaylei, PSIA" userId="e29c987d-c0ba-46ea-a3e4-7f829d96db99" providerId="ADAL" clId="{FF052A87-8C72-4216-9D00-35A1D4DDC610}" dt="2026-08-10T22:22:48.767" v="182" actId="1035"/>
          <ac:cxnSpMkLst>
            <pc:docMk/>
            <pc:sldMk cId="0" sldId="262"/>
            <ac:cxnSpMk id="15" creationId="{53D8A5A7-EC67-5A12-6A59-5EA59C2A06A3}"/>
          </ac:cxnSpMkLst>
        </pc:cxnChg>
      </pc:sldChg>
      <pc:sldChg chg="delSp modSp mod">
        <pc:chgData name="Jones, Kaylei, PSIA" userId="e29c987d-c0ba-46ea-a3e4-7f829d96db99" providerId="ADAL" clId="{FF052A87-8C72-4216-9D00-35A1D4DDC610}" dt="2026-08-10T22:24:14.203" v="206" actId="1076"/>
        <pc:sldMkLst>
          <pc:docMk/>
          <pc:sldMk cId="0" sldId="263"/>
        </pc:sldMkLst>
        <pc:spChg chg="mod">
          <ac:chgData name="Jones, Kaylei, PSIA" userId="e29c987d-c0ba-46ea-a3e4-7f829d96db99" providerId="ADAL" clId="{FF052A87-8C72-4216-9D00-35A1D4DDC610}" dt="2026-08-10T22:23:44.997" v="196" actId="1076"/>
          <ac:spMkLst>
            <pc:docMk/>
            <pc:sldMk cId="0" sldId="263"/>
            <ac:spMk id="5" creationId="{00000000-0000-0000-0000-000000000000}"/>
          </ac:spMkLst>
        </pc:spChg>
        <pc:spChg chg="mod">
          <ac:chgData name="Jones, Kaylei, PSIA" userId="e29c987d-c0ba-46ea-a3e4-7f829d96db99" providerId="ADAL" clId="{FF052A87-8C72-4216-9D00-35A1D4DDC610}" dt="2026-08-10T22:24:07.568" v="205" actId="1038"/>
          <ac:spMkLst>
            <pc:docMk/>
            <pc:sldMk cId="0" sldId="263"/>
            <ac:spMk id="11" creationId="{0FA5EA2B-9E6C-A7ED-BE56-24A70753AB8C}"/>
          </ac:spMkLst>
        </pc:spChg>
        <pc:spChg chg="mod">
          <ac:chgData name="Jones, Kaylei, PSIA" userId="e29c987d-c0ba-46ea-a3e4-7f829d96db99" providerId="ADAL" clId="{FF052A87-8C72-4216-9D00-35A1D4DDC610}" dt="2026-08-10T22:23:53.647" v="198" actId="1076"/>
          <ac:spMkLst>
            <pc:docMk/>
            <pc:sldMk cId="0" sldId="263"/>
            <ac:spMk id="12" creationId="{2B2FCE0B-A221-944A-A62A-17A0EE1B0DB1}"/>
          </ac:spMkLst>
        </pc:spChg>
        <pc:spChg chg="mod">
          <ac:chgData name="Jones, Kaylei, PSIA" userId="e29c987d-c0ba-46ea-a3e4-7f829d96db99" providerId="ADAL" clId="{FF052A87-8C72-4216-9D00-35A1D4DDC610}" dt="2026-08-10T22:23:58.271" v="199" actId="1076"/>
          <ac:spMkLst>
            <pc:docMk/>
            <pc:sldMk cId="0" sldId="263"/>
            <ac:spMk id="13" creationId="{37DB7D60-46C9-6350-1FD1-DF8B98C9A3E3}"/>
          </ac:spMkLst>
        </pc:spChg>
        <pc:spChg chg="mod">
          <ac:chgData name="Jones, Kaylei, PSIA" userId="e29c987d-c0ba-46ea-a3e4-7f829d96db99" providerId="ADAL" clId="{FF052A87-8C72-4216-9D00-35A1D4DDC610}" dt="2026-08-10T22:24:14.203" v="206" actId="1076"/>
          <ac:spMkLst>
            <pc:docMk/>
            <pc:sldMk cId="0" sldId="263"/>
            <ac:spMk id="14" creationId="{E70F53B1-F719-1973-C7B1-20598AF84A92}"/>
          </ac:spMkLst>
        </pc:spChg>
        <pc:picChg chg="del">
          <ac:chgData name="Jones, Kaylei, PSIA" userId="e29c987d-c0ba-46ea-a3e4-7f829d96db99" providerId="ADAL" clId="{FF052A87-8C72-4216-9D00-35A1D4DDC610}" dt="2026-08-10T19:54:08.559" v="12" actId="478"/>
          <ac:picMkLst>
            <pc:docMk/>
            <pc:sldMk cId="0" sldId="263"/>
            <ac:picMk id="7" creationId="{609388CD-FF47-FEC8-9D29-A36CD33E39AB}"/>
          </ac:picMkLst>
        </pc:picChg>
        <pc:picChg chg="del">
          <ac:chgData name="Jones, Kaylei, PSIA" userId="e29c987d-c0ba-46ea-a3e4-7f829d96db99" providerId="ADAL" clId="{FF052A87-8C72-4216-9D00-35A1D4DDC610}" dt="2026-08-10T19:54:08.130" v="11" actId="478"/>
          <ac:picMkLst>
            <pc:docMk/>
            <pc:sldMk cId="0" sldId="263"/>
            <ac:picMk id="8" creationId="{0A593A41-75E1-0A77-66B6-2DC716F6077B}"/>
          </ac:picMkLst>
        </pc:picChg>
        <pc:picChg chg="mod">
          <ac:chgData name="Jones, Kaylei, PSIA" userId="e29c987d-c0ba-46ea-a3e4-7f829d96db99" providerId="ADAL" clId="{FF052A87-8C72-4216-9D00-35A1D4DDC610}" dt="2026-08-10T22:23:49.294" v="197" actId="1076"/>
          <ac:picMkLst>
            <pc:docMk/>
            <pc:sldMk cId="0" sldId="263"/>
            <ac:picMk id="10" creationId="{F6E29F54-148B-F9F3-0002-6E157BCAD490}"/>
          </ac:picMkLst>
        </pc:picChg>
      </pc:sldChg>
      <pc:sldChg chg="addSp delSp modSp mod">
        <pc:chgData name="Jones, Kaylei, PSIA" userId="e29c987d-c0ba-46ea-a3e4-7f829d96db99" providerId="ADAL" clId="{FF052A87-8C72-4216-9D00-35A1D4DDC610}" dt="2026-08-10T22:58:17.243" v="490" actId="478"/>
        <pc:sldMkLst>
          <pc:docMk/>
          <pc:sldMk cId="0" sldId="264"/>
        </pc:sldMkLst>
        <pc:spChg chg="mod">
          <ac:chgData name="Jones, Kaylei, PSIA" userId="e29c987d-c0ba-46ea-a3e4-7f829d96db99" providerId="ADAL" clId="{FF052A87-8C72-4216-9D00-35A1D4DDC610}" dt="2026-08-10T22:57:37.500" v="486" actId="14100"/>
          <ac:spMkLst>
            <pc:docMk/>
            <pc:sldMk cId="0" sldId="264"/>
            <ac:spMk id="5" creationId="{00000000-0000-0000-0000-000000000000}"/>
          </ac:spMkLst>
        </pc:spChg>
        <pc:picChg chg="del">
          <ac:chgData name="Jones, Kaylei, PSIA" userId="e29c987d-c0ba-46ea-a3e4-7f829d96db99" providerId="ADAL" clId="{FF052A87-8C72-4216-9D00-35A1D4DDC610}" dt="2026-08-10T22:38:31.606" v="472" actId="478"/>
          <ac:picMkLst>
            <pc:docMk/>
            <pc:sldMk cId="0" sldId="264"/>
            <ac:picMk id="7" creationId="{10E53789-8B36-42CA-D455-0209ABFB8CC3}"/>
          </ac:picMkLst>
        </pc:picChg>
        <pc:picChg chg="del">
          <ac:chgData name="Jones, Kaylei, PSIA" userId="e29c987d-c0ba-46ea-a3e4-7f829d96db99" providerId="ADAL" clId="{FF052A87-8C72-4216-9D00-35A1D4DDC610}" dt="2026-08-10T22:38:31.199" v="471" actId="478"/>
          <ac:picMkLst>
            <pc:docMk/>
            <pc:sldMk cId="0" sldId="264"/>
            <ac:picMk id="8" creationId="{E72BCBBF-A285-7AD1-F29A-EDB7938A57CD}"/>
          </ac:picMkLst>
        </pc:picChg>
        <pc:picChg chg="add del">
          <ac:chgData name="Jones, Kaylei, PSIA" userId="e29c987d-c0ba-46ea-a3e4-7f829d96db99" providerId="ADAL" clId="{FF052A87-8C72-4216-9D00-35A1D4DDC610}" dt="2026-08-10T22:58:17.243" v="490" actId="478"/>
          <ac:picMkLst>
            <pc:docMk/>
            <pc:sldMk cId="0" sldId="264"/>
            <ac:picMk id="9" creationId="{362986FB-4FB3-DC54-2FB7-34D855028E6E}"/>
          </ac:picMkLst>
        </pc:picChg>
        <pc:picChg chg="mod">
          <ac:chgData name="Jones, Kaylei, PSIA" userId="e29c987d-c0ba-46ea-a3e4-7f829d96db99" providerId="ADAL" clId="{FF052A87-8C72-4216-9D00-35A1D4DDC610}" dt="2026-08-10T22:58:14.461" v="489" actId="14100"/>
          <ac:picMkLst>
            <pc:docMk/>
            <pc:sldMk cId="0" sldId="264"/>
            <ac:picMk id="11" creationId="{2B430837-7C9D-85F7-663A-A3F1E91C96D9}"/>
          </ac:picMkLst>
        </pc:picChg>
      </pc:sldChg>
      <pc:sldChg chg="addSp delSp modSp mod">
        <pc:chgData name="Jones, Kaylei, PSIA" userId="e29c987d-c0ba-46ea-a3e4-7f829d96db99" providerId="ADAL" clId="{FF052A87-8C72-4216-9D00-35A1D4DDC610}" dt="2026-08-10T23:05:21.665" v="553"/>
        <pc:sldMkLst>
          <pc:docMk/>
          <pc:sldMk cId="0" sldId="265"/>
        </pc:sldMkLst>
        <pc:spChg chg="mod">
          <ac:chgData name="Jones, Kaylei, PSIA" userId="e29c987d-c0ba-46ea-a3e4-7f829d96db99" providerId="ADAL" clId="{FF052A87-8C72-4216-9D00-35A1D4DDC610}" dt="2026-08-10T23:05:21.665" v="553"/>
          <ac:spMkLst>
            <pc:docMk/>
            <pc:sldMk cId="0" sldId="265"/>
            <ac:spMk id="3" creationId="{00000000-0000-0000-0000-000000000000}"/>
          </ac:spMkLst>
        </pc:spChg>
        <pc:spChg chg="mod">
          <ac:chgData name="Jones, Kaylei, PSIA" userId="e29c987d-c0ba-46ea-a3e4-7f829d96db99" providerId="ADAL" clId="{FF052A87-8C72-4216-9D00-35A1D4DDC610}" dt="2026-08-10T23:02:16.525" v="520" actId="1076"/>
          <ac:spMkLst>
            <pc:docMk/>
            <pc:sldMk cId="0" sldId="265"/>
            <ac:spMk id="5" creationId="{00000000-0000-0000-0000-000000000000}"/>
          </ac:spMkLst>
        </pc:spChg>
        <pc:spChg chg="mod">
          <ac:chgData name="Jones, Kaylei, PSIA" userId="e29c987d-c0ba-46ea-a3e4-7f829d96db99" providerId="ADAL" clId="{FF052A87-8C72-4216-9D00-35A1D4DDC610}" dt="2026-08-10T23:02:22.494" v="521" actId="1076"/>
          <ac:spMkLst>
            <pc:docMk/>
            <pc:sldMk cId="0" sldId="265"/>
            <ac:spMk id="6" creationId="{00000000-0000-0000-0000-000000000000}"/>
          </ac:spMkLst>
        </pc:spChg>
        <pc:spChg chg="del mod">
          <ac:chgData name="Jones, Kaylei, PSIA" userId="e29c987d-c0ba-46ea-a3e4-7f829d96db99" providerId="ADAL" clId="{FF052A87-8C72-4216-9D00-35A1D4DDC610}" dt="2026-08-10T23:01:51.770" v="512" actId="478"/>
          <ac:spMkLst>
            <pc:docMk/>
            <pc:sldMk cId="0" sldId="265"/>
            <ac:spMk id="8" creationId="{9500CD03-0221-FF40-ECCA-5C343C12593F}"/>
          </ac:spMkLst>
        </pc:spChg>
        <pc:spChg chg="add del">
          <ac:chgData name="Jones, Kaylei, PSIA" userId="e29c987d-c0ba-46ea-a3e4-7f829d96db99" providerId="ADAL" clId="{FF052A87-8C72-4216-9D00-35A1D4DDC610}" dt="2026-08-10T23:02:01.286" v="515" actId="478"/>
          <ac:spMkLst>
            <pc:docMk/>
            <pc:sldMk cId="0" sldId="265"/>
            <ac:spMk id="10" creationId="{D57640FA-855B-81D3-FB51-6EB19E8ACA7E}"/>
          </ac:spMkLst>
        </pc:spChg>
        <pc:picChg chg="del">
          <ac:chgData name="Jones, Kaylei, PSIA" userId="e29c987d-c0ba-46ea-a3e4-7f829d96db99" providerId="ADAL" clId="{FF052A87-8C72-4216-9D00-35A1D4DDC610}" dt="2026-08-10T22:38:36.920" v="476" actId="478"/>
          <ac:picMkLst>
            <pc:docMk/>
            <pc:sldMk cId="0" sldId="265"/>
            <ac:picMk id="9" creationId="{E6DFB253-DF21-E1F9-2FF1-10CE5434913F}"/>
          </ac:picMkLst>
        </pc:picChg>
        <pc:picChg chg="del">
          <ac:chgData name="Jones, Kaylei, PSIA" userId="e29c987d-c0ba-46ea-a3e4-7f829d96db99" providerId="ADAL" clId="{FF052A87-8C72-4216-9D00-35A1D4DDC610}" dt="2026-08-10T22:38:36.514" v="475" actId="478"/>
          <ac:picMkLst>
            <pc:docMk/>
            <pc:sldMk cId="0" sldId="265"/>
            <ac:picMk id="14" creationId="{D179385A-A717-5F62-A74C-196D1735595A}"/>
          </ac:picMkLst>
        </pc:picChg>
      </pc:sldChg>
      <pc:sldChg chg="addSp delSp modSp mod">
        <pc:chgData name="Jones, Kaylei, PSIA" userId="e29c987d-c0ba-46ea-a3e4-7f829d96db99" providerId="ADAL" clId="{FF052A87-8C72-4216-9D00-35A1D4DDC610}" dt="2026-08-10T22:37:03.419" v="450" actId="20577"/>
        <pc:sldMkLst>
          <pc:docMk/>
          <pc:sldMk cId="2594207674" sldId="266"/>
        </pc:sldMkLst>
        <pc:spChg chg="mod">
          <ac:chgData name="Jones, Kaylei, PSIA" userId="e29c987d-c0ba-46ea-a3e4-7f829d96db99" providerId="ADAL" clId="{FF052A87-8C72-4216-9D00-35A1D4DDC610}" dt="2026-08-10T22:37:03.419" v="450" actId="20577"/>
          <ac:spMkLst>
            <pc:docMk/>
            <pc:sldMk cId="2594207674" sldId="266"/>
            <ac:spMk id="5" creationId="{8E0CD3BA-650D-4C20-6A9B-81524BF006B0}"/>
          </ac:spMkLst>
        </pc:spChg>
        <pc:spChg chg="del">
          <ac:chgData name="Jones, Kaylei, PSIA" userId="e29c987d-c0ba-46ea-a3e4-7f829d96db99" providerId="ADAL" clId="{FF052A87-8C72-4216-9D00-35A1D4DDC610}" dt="2026-08-10T22:24:50.621" v="209" actId="478"/>
          <ac:spMkLst>
            <pc:docMk/>
            <pc:sldMk cId="2594207674" sldId="266"/>
            <ac:spMk id="10" creationId="{2F047CC6-49BC-F351-523E-B254101A6E19}"/>
          </ac:spMkLst>
        </pc:spChg>
        <pc:spChg chg="del">
          <ac:chgData name="Jones, Kaylei, PSIA" userId="e29c987d-c0ba-46ea-a3e4-7f829d96db99" providerId="ADAL" clId="{FF052A87-8C72-4216-9D00-35A1D4DDC610}" dt="2026-08-10T22:24:51.751" v="210" actId="478"/>
          <ac:spMkLst>
            <pc:docMk/>
            <pc:sldMk cId="2594207674" sldId="266"/>
            <ac:spMk id="11" creationId="{0798BAE8-1024-6608-361E-2E6AF83F74F8}"/>
          </ac:spMkLst>
        </pc:spChg>
        <pc:spChg chg="mod">
          <ac:chgData name="Jones, Kaylei, PSIA" userId="e29c987d-c0ba-46ea-a3e4-7f829d96db99" providerId="ADAL" clId="{FF052A87-8C72-4216-9D00-35A1D4DDC610}" dt="2026-08-10T22:26:46.343" v="253" actId="1037"/>
          <ac:spMkLst>
            <pc:docMk/>
            <pc:sldMk cId="2594207674" sldId="266"/>
            <ac:spMk id="12" creationId="{8F949F9D-A236-B766-6F6E-1AF05F96F335}"/>
          </ac:spMkLst>
        </pc:spChg>
        <pc:spChg chg="mod">
          <ac:chgData name="Jones, Kaylei, PSIA" userId="e29c987d-c0ba-46ea-a3e4-7f829d96db99" providerId="ADAL" clId="{FF052A87-8C72-4216-9D00-35A1D4DDC610}" dt="2026-08-10T22:26:44.180" v="249" actId="1037"/>
          <ac:spMkLst>
            <pc:docMk/>
            <pc:sldMk cId="2594207674" sldId="266"/>
            <ac:spMk id="14" creationId="{3D62D47B-3C90-5D34-D638-58129905E65C}"/>
          </ac:spMkLst>
        </pc:spChg>
        <pc:spChg chg="mod">
          <ac:chgData name="Jones, Kaylei, PSIA" userId="e29c987d-c0ba-46ea-a3e4-7f829d96db99" providerId="ADAL" clId="{FF052A87-8C72-4216-9D00-35A1D4DDC610}" dt="2026-08-10T22:26:39.485" v="246" actId="1076"/>
          <ac:spMkLst>
            <pc:docMk/>
            <pc:sldMk cId="2594207674" sldId="266"/>
            <ac:spMk id="15" creationId="{AFE74C9C-3E5B-454D-08AB-130643AF7805}"/>
          </ac:spMkLst>
        </pc:spChg>
        <pc:spChg chg="add mod">
          <ac:chgData name="Jones, Kaylei, PSIA" userId="e29c987d-c0ba-46ea-a3e4-7f829d96db99" providerId="ADAL" clId="{FF052A87-8C72-4216-9D00-35A1D4DDC610}" dt="2026-08-10T22:26:34.766" v="245" actId="14100"/>
          <ac:spMkLst>
            <pc:docMk/>
            <pc:sldMk cId="2594207674" sldId="266"/>
            <ac:spMk id="18" creationId="{3F449FB0-9884-75C4-E780-FEC603446118}"/>
          </ac:spMkLst>
        </pc:spChg>
        <pc:picChg chg="del">
          <ac:chgData name="Jones, Kaylei, PSIA" userId="e29c987d-c0ba-46ea-a3e4-7f829d96db99" providerId="ADAL" clId="{FF052A87-8C72-4216-9D00-35A1D4DDC610}" dt="2026-08-10T19:54:10.331" v="14" actId="478"/>
          <ac:picMkLst>
            <pc:docMk/>
            <pc:sldMk cId="2594207674" sldId="266"/>
            <ac:picMk id="7" creationId="{0AE80252-79E7-F961-3310-040A532EFFEA}"/>
          </ac:picMkLst>
        </pc:picChg>
        <pc:picChg chg="del">
          <ac:chgData name="Jones, Kaylei, PSIA" userId="e29c987d-c0ba-46ea-a3e4-7f829d96db99" providerId="ADAL" clId="{FF052A87-8C72-4216-9D00-35A1D4DDC610}" dt="2026-08-10T19:54:09.900" v="13" actId="478"/>
          <ac:picMkLst>
            <pc:docMk/>
            <pc:sldMk cId="2594207674" sldId="266"/>
            <ac:picMk id="8" creationId="{A45DAE48-8073-0C61-E593-82CDA4C94088}"/>
          </ac:picMkLst>
        </pc:picChg>
        <pc:picChg chg="add del mod">
          <ac:chgData name="Jones, Kaylei, PSIA" userId="e29c987d-c0ba-46ea-a3e4-7f829d96db99" providerId="ADAL" clId="{FF052A87-8C72-4216-9D00-35A1D4DDC610}" dt="2026-08-10T22:26:06.059" v="239" actId="1076"/>
          <ac:picMkLst>
            <pc:docMk/>
            <pc:sldMk cId="2594207674" sldId="266"/>
            <ac:picMk id="9" creationId="{96784CCC-EAF5-D334-135A-0F8691F63A15}"/>
          </ac:picMkLst>
        </pc:picChg>
        <pc:cxnChg chg="add mod">
          <ac:chgData name="Jones, Kaylei, PSIA" userId="e29c987d-c0ba-46ea-a3e4-7f829d96db99" providerId="ADAL" clId="{FF052A87-8C72-4216-9D00-35A1D4DDC610}" dt="2026-08-10T22:26:24.261" v="242" actId="1076"/>
          <ac:cxnSpMkLst>
            <pc:docMk/>
            <pc:sldMk cId="2594207674" sldId="266"/>
            <ac:cxnSpMk id="6" creationId="{81C2E386-15A9-550C-57DA-3A01CF083AA8}"/>
          </ac:cxnSpMkLst>
        </pc:cxnChg>
        <pc:cxnChg chg="add mod">
          <ac:chgData name="Jones, Kaylei, PSIA" userId="e29c987d-c0ba-46ea-a3e4-7f829d96db99" providerId="ADAL" clId="{FF052A87-8C72-4216-9D00-35A1D4DDC610}" dt="2026-08-10T22:26:28.346" v="243" actId="1076"/>
          <ac:cxnSpMkLst>
            <pc:docMk/>
            <pc:sldMk cId="2594207674" sldId="266"/>
            <ac:cxnSpMk id="16" creationId="{A7CA97B8-BF23-EE12-8F1D-8DC4B8135E4E}"/>
          </ac:cxnSpMkLst>
        </pc:cxnChg>
      </pc:sldChg>
      <pc:sldChg chg="delSp modSp mod">
        <pc:chgData name="Jones, Kaylei, PSIA" userId="e29c987d-c0ba-46ea-a3e4-7f829d96db99" providerId="ADAL" clId="{FF052A87-8C72-4216-9D00-35A1D4DDC610}" dt="2026-08-10T22:27:12.045" v="258" actId="1076"/>
        <pc:sldMkLst>
          <pc:docMk/>
          <pc:sldMk cId="2330336246" sldId="267"/>
        </pc:sldMkLst>
        <pc:spChg chg="mod">
          <ac:chgData name="Jones, Kaylei, PSIA" userId="e29c987d-c0ba-46ea-a3e4-7f829d96db99" providerId="ADAL" clId="{FF052A87-8C72-4216-9D00-35A1D4DDC610}" dt="2026-08-10T22:27:12.045" v="258" actId="1076"/>
          <ac:spMkLst>
            <pc:docMk/>
            <pc:sldMk cId="2330336246" sldId="267"/>
            <ac:spMk id="5" creationId="{0AF62B81-367F-B9E6-EFF0-90A2EB0F69D6}"/>
          </ac:spMkLst>
        </pc:spChg>
        <pc:spChg chg="mod">
          <ac:chgData name="Jones, Kaylei, PSIA" userId="e29c987d-c0ba-46ea-a3e4-7f829d96db99" providerId="ADAL" clId="{FF052A87-8C72-4216-9D00-35A1D4DDC610}" dt="2026-08-10T22:27:06.978" v="256" actId="1076"/>
          <ac:spMkLst>
            <pc:docMk/>
            <pc:sldMk cId="2330336246" sldId="267"/>
            <ac:spMk id="12" creationId="{A06C1E16-E63F-64F5-CCED-5DECF86FC347}"/>
          </ac:spMkLst>
        </pc:spChg>
        <pc:picChg chg="del">
          <ac:chgData name="Jones, Kaylei, PSIA" userId="e29c987d-c0ba-46ea-a3e4-7f829d96db99" providerId="ADAL" clId="{FF052A87-8C72-4216-9D00-35A1D4DDC610}" dt="2026-08-10T19:54:11.832" v="16" actId="478"/>
          <ac:picMkLst>
            <pc:docMk/>
            <pc:sldMk cId="2330336246" sldId="267"/>
            <ac:picMk id="7" creationId="{7B28C6D7-2193-6D33-F6D7-BA98E7048D73}"/>
          </ac:picMkLst>
        </pc:picChg>
        <pc:picChg chg="del">
          <ac:chgData name="Jones, Kaylei, PSIA" userId="e29c987d-c0ba-46ea-a3e4-7f829d96db99" providerId="ADAL" clId="{FF052A87-8C72-4216-9D00-35A1D4DDC610}" dt="2026-08-10T19:54:11.433" v="15" actId="478"/>
          <ac:picMkLst>
            <pc:docMk/>
            <pc:sldMk cId="2330336246" sldId="267"/>
            <ac:picMk id="8" creationId="{09C5D5BC-D54C-9CC4-F4FF-889C1F5D8B21}"/>
          </ac:picMkLst>
        </pc:picChg>
        <pc:picChg chg="mod">
          <ac:chgData name="Jones, Kaylei, PSIA" userId="e29c987d-c0ba-46ea-a3e4-7f829d96db99" providerId="ADAL" clId="{FF052A87-8C72-4216-9D00-35A1D4DDC610}" dt="2026-08-10T22:27:05.057" v="255" actId="1076"/>
          <ac:picMkLst>
            <pc:docMk/>
            <pc:sldMk cId="2330336246" sldId="267"/>
            <ac:picMk id="11" creationId="{660C93A7-7CA7-3CE5-9DA2-8E212AAFA30E}"/>
          </ac:picMkLst>
        </pc:picChg>
      </pc:sldChg>
      <pc:sldChg chg="addSp delSp modSp mod">
        <pc:chgData name="Jones, Kaylei, PSIA" userId="e29c987d-c0ba-46ea-a3e4-7f829d96db99" providerId="ADAL" clId="{FF052A87-8C72-4216-9D00-35A1D4DDC610}" dt="2026-08-10T22:27:56.223" v="268" actId="22"/>
        <pc:sldMkLst>
          <pc:docMk/>
          <pc:sldMk cId="4052813478" sldId="268"/>
        </pc:sldMkLst>
        <pc:spChg chg="del">
          <ac:chgData name="Jones, Kaylei, PSIA" userId="e29c987d-c0ba-46ea-a3e4-7f829d96db99" providerId="ADAL" clId="{FF052A87-8C72-4216-9D00-35A1D4DDC610}" dt="2026-08-10T22:27:51.895" v="264" actId="478"/>
          <ac:spMkLst>
            <pc:docMk/>
            <pc:sldMk cId="4052813478" sldId="268"/>
            <ac:spMk id="5" creationId="{B6EC7CF7-9056-326F-B09E-1866A6543820}"/>
          </ac:spMkLst>
        </pc:spChg>
        <pc:spChg chg="add">
          <ac:chgData name="Jones, Kaylei, PSIA" userId="e29c987d-c0ba-46ea-a3e4-7f829d96db99" providerId="ADAL" clId="{FF052A87-8C72-4216-9D00-35A1D4DDC610}" dt="2026-08-10T22:27:56.223" v="268" actId="22"/>
          <ac:spMkLst>
            <pc:docMk/>
            <pc:sldMk cId="4052813478" sldId="268"/>
            <ac:spMk id="10" creationId="{820CEE18-1A53-8EB8-4D49-EBFEC59F2318}"/>
          </ac:spMkLst>
        </pc:spChg>
        <pc:spChg chg="del">
          <ac:chgData name="Jones, Kaylei, PSIA" userId="e29c987d-c0ba-46ea-a3e4-7f829d96db99" providerId="ADAL" clId="{FF052A87-8C72-4216-9D00-35A1D4DDC610}" dt="2026-08-10T22:27:55.358" v="267" actId="478"/>
          <ac:spMkLst>
            <pc:docMk/>
            <pc:sldMk cId="4052813478" sldId="268"/>
            <ac:spMk id="11" creationId="{E1660790-5800-9A31-EFB1-85263D657267}"/>
          </ac:spMkLst>
        </pc:spChg>
        <pc:spChg chg="add">
          <ac:chgData name="Jones, Kaylei, PSIA" userId="e29c987d-c0ba-46ea-a3e4-7f829d96db99" providerId="ADAL" clId="{FF052A87-8C72-4216-9D00-35A1D4DDC610}" dt="2026-08-10T22:27:56.223" v="268" actId="22"/>
          <ac:spMkLst>
            <pc:docMk/>
            <pc:sldMk cId="4052813478" sldId="268"/>
            <ac:spMk id="16" creationId="{B18A1E97-3516-3514-6322-CD908B3DD961}"/>
          </ac:spMkLst>
        </pc:spChg>
        <pc:spChg chg="add">
          <ac:chgData name="Jones, Kaylei, PSIA" userId="e29c987d-c0ba-46ea-a3e4-7f829d96db99" providerId="ADAL" clId="{FF052A87-8C72-4216-9D00-35A1D4DDC610}" dt="2026-08-10T22:27:56.223" v="268" actId="22"/>
          <ac:spMkLst>
            <pc:docMk/>
            <pc:sldMk cId="4052813478" sldId="268"/>
            <ac:spMk id="20" creationId="{4C178AFA-2072-B2A8-8071-1DE0EC6C57EE}"/>
          </ac:spMkLst>
        </pc:spChg>
        <pc:picChg chg="del">
          <ac:chgData name="Jones, Kaylei, PSIA" userId="e29c987d-c0ba-46ea-a3e4-7f829d96db99" providerId="ADAL" clId="{FF052A87-8C72-4216-9D00-35A1D4DDC610}" dt="2026-08-10T22:27:54.180" v="266" actId="478"/>
          <ac:picMkLst>
            <pc:docMk/>
            <pc:sldMk cId="4052813478" sldId="268"/>
            <ac:picMk id="6" creationId="{DFF3A459-841B-1C7E-A296-82782FBF612C}"/>
          </ac:picMkLst>
        </pc:picChg>
        <pc:picChg chg="del">
          <ac:chgData name="Jones, Kaylei, PSIA" userId="e29c987d-c0ba-46ea-a3e4-7f829d96db99" providerId="ADAL" clId="{FF052A87-8C72-4216-9D00-35A1D4DDC610}" dt="2026-08-10T19:54:15.639" v="18" actId="478"/>
          <ac:picMkLst>
            <pc:docMk/>
            <pc:sldMk cId="4052813478" sldId="268"/>
            <ac:picMk id="7" creationId="{81913251-ADC5-EA85-A563-23ABDA8E2502}"/>
          </ac:picMkLst>
        </pc:picChg>
        <pc:picChg chg="del">
          <ac:chgData name="Jones, Kaylei, PSIA" userId="e29c987d-c0ba-46ea-a3e4-7f829d96db99" providerId="ADAL" clId="{FF052A87-8C72-4216-9D00-35A1D4DDC610}" dt="2026-08-10T19:54:15.229" v="17" actId="478"/>
          <ac:picMkLst>
            <pc:docMk/>
            <pc:sldMk cId="4052813478" sldId="268"/>
            <ac:picMk id="8" creationId="{FD0DA4F3-8994-B64E-DC59-6AFB141D0CD5}"/>
          </ac:picMkLst>
        </pc:picChg>
        <pc:picChg chg="add">
          <ac:chgData name="Jones, Kaylei, PSIA" userId="e29c987d-c0ba-46ea-a3e4-7f829d96db99" providerId="ADAL" clId="{FF052A87-8C72-4216-9D00-35A1D4DDC610}" dt="2026-08-10T22:27:56.223" v="268" actId="22"/>
          <ac:picMkLst>
            <pc:docMk/>
            <pc:sldMk cId="4052813478" sldId="268"/>
            <ac:picMk id="14" creationId="{0875913C-CB80-345E-4905-369714298495}"/>
          </ac:picMkLst>
        </pc:picChg>
        <pc:picChg chg="add">
          <ac:chgData name="Jones, Kaylei, PSIA" userId="e29c987d-c0ba-46ea-a3e4-7f829d96db99" providerId="ADAL" clId="{FF052A87-8C72-4216-9D00-35A1D4DDC610}" dt="2026-08-10T22:27:56.223" v="268" actId="22"/>
          <ac:picMkLst>
            <pc:docMk/>
            <pc:sldMk cId="4052813478" sldId="268"/>
            <ac:picMk id="18" creationId="{D4BCC764-0F6D-330F-166D-3F73B04AB53B}"/>
          </ac:picMkLst>
        </pc:picChg>
        <pc:cxnChg chg="del mod">
          <ac:chgData name="Jones, Kaylei, PSIA" userId="e29c987d-c0ba-46ea-a3e4-7f829d96db99" providerId="ADAL" clId="{FF052A87-8C72-4216-9D00-35A1D4DDC610}" dt="2026-08-10T22:27:53.756" v="265" actId="478"/>
          <ac:cxnSpMkLst>
            <pc:docMk/>
            <pc:sldMk cId="4052813478" sldId="268"/>
            <ac:cxnSpMk id="12" creationId="{25D32737-7FA8-9DEA-5FD4-E0CC67D8F4B2}"/>
          </ac:cxnSpMkLst>
        </pc:cxnChg>
      </pc:sldChg>
      <pc:sldChg chg="addSp delSp modSp mod">
        <pc:chgData name="Jones, Kaylei, PSIA" userId="e29c987d-c0ba-46ea-a3e4-7f829d96db99" providerId="ADAL" clId="{FF052A87-8C72-4216-9D00-35A1D4DDC610}" dt="2026-08-10T22:29:42.824" v="287" actId="1076"/>
        <pc:sldMkLst>
          <pc:docMk/>
          <pc:sldMk cId="386573784" sldId="269"/>
        </pc:sldMkLst>
        <pc:spChg chg="mod">
          <ac:chgData name="Jones, Kaylei, PSIA" userId="e29c987d-c0ba-46ea-a3e4-7f829d96db99" providerId="ADAL" clId="{FF052A87-8C72-4216-9D00-35A1D4DDC610}" dt="2026-08-10T22:29:36.394" v="283" actId="1076"/>
          <ac:spMkLst>
            <pc:docMk/>
            <pc:sldMk cId="386573784" sldId="269"/>
            <ac:spMk id="5" creationId="{D7689D62-EDB0-9D9E-4611-88A230B99A70}"/>
          </ac:spMkLst>
        </pc:spChg>
        <pc:spChg chg="add mod">
          <ac:chgData name="Jones, Kaylei, PSIA" userId="e29c987d-c0ba-46ea-a3e4-7f829d96db99" providerId="ADAL" clId="{FF052A87-8C72-4216-9D00-35A1D4DDC610}" dt="2026-08-10T22:29:42.824" v="287" actId="1076"/>
          <ac:spMkLst>
            <pc:docMk/>
            <pc:sldMk cId="386573784" sldId="269"/>
            <ac:spMk id="6" creationId="{6604FC64-2D51-3EF6-97F9-24C13C9D51F0}"/>
          </ac:spMkLst>
        </pc:spChg>
        <pc:spChg chg="add mod">
          <ac:chgData name="Jones, Kaylei, PSIA" userId="e29c987d-c0ba-46ea-a3e4-7f829d96db99" providerId="ADAL" clId="{FF052A87-8C72-4216-9D00-35A1D4DDC610}" dt="2026-08-10T22:29:42.824" v="287" actId="1076"/>
          <ac:spMkLst>
            <pc:docMk/>
            <pc:sldMk cId="386573784" sldId="269"/>
            <ac:spMk id="14" creationId="{B55F9200-CDD8-5288-9C74-4E921C902357}"/>
          </ac:spMkLst>
        </pc:spChg>
        <pc:spChg chg="add mod">
          <ac:chgData name="Jones, Kaylei, PSIA" userId="e29c987d-c0ba-46ea-a3e4-7f829d96db99" providerId="ADAL" clId="{FF052A87-8C72-4216-9D00-35A1D4DDC610}" dt="2026-08-10T22:29:42.824" v="287" actId="1076"/>
          <ac:spMkLst>
            <pc:docMk/>
            <pc:sldMk cId="386573784" sldId="269"/>
            <ac:spMk id="18" creationId="{60AA8546-0D53-C6C5-D5D1-59F73DEBA564}"/>
          </ac:spMkLst>
        </pc:spChg>
        <pc:picChg chg="del">
          <ac:chgData name="Jones, Kaylei, PSIA" userId="e29c987d-c0ba-46ea-a3e4-7f829d96db99" providerId="ADAL" clId="{FF052A87-8C72-4216-9D00-35A1D4DDC610}" dt="2026-08-10T19:54:17.348" v="20" actId="478"/>
          <ac:picMkLst>
            <pc:docMk/>
            <pc:sldMk cId="386573784" sldId="269"/>
            <ac:picMk id="7" creationId="{791FFEEA-9F39-7178-4B9E-A7D8AD4BB9CC}"/>
          </ac:picMkLst>
        </pc:picChg>
        <pc:picChg chg="del">
          <ac:chgData name="Jones, Kaylei, PSIA" userId="e29c987d-c0ba-46ea-a3e4-7f829d96db99" providerId="ADAL" clId="{FF052A87-8C72-4216-9D00-35A1D4DDC610}" dt="2026-08-10T19:54:16.980" v="19" actId="478"/>
          <ac:picMkLst>
            <pc:docMk/>
            <pc:sldMk cId="386573784" sldId="269"/>
            <ac:picMk id="8" creationId="{DB85E757-C49E-B576-45AA-066C24178CA0}"/>
          </ac:picMkLst>
        </pc:picChg>
        <pc:picChg chg="add mod">
          <ac:chgData name="Jones, Kaylei, PSIA" userId="e29c987d-c0ba-46ea-a3e4-7f829d96db99" providerId="ADAL" clId="{FF052A87-8C72-4216-9D00-35A1D4DDC610}" dt="2026-08-10T22:29:42.824" v="287" actId="1076"/>
          <ac:picMkLst>
            <pc:docMk/>
            <pc:sldMk cId="386573784" sldId="269"/>
            <ac:picMk id="9" creationId="{C5A37448-90ED-1C19-50F6-A98F538024DB}"/>
          </ac:picMkLst>
        </pc:picChg>
        <pc:picChg chg="del">
          <ac:chgData name="Jones, Kaylei, PSIA" userId="e29c987d-c0ba-46ea-a3e4-7f829d96db99" providerId="ADAL" clId="{FF052A87-8C72-4216-9D00-35A1D4DDC610}" dt="2026-08-10T22:29:02.475" v="276" actId="478"/>
          <ac:picMkLst>
            <pc:docMk/>
            <pc:sldMk cId="386573784" sldId="269"/>
            <ac:picMk id="11" creationId="{261D13AD-63BB-91A8-10A2-8630F38E72BC}"/>
          </ac:picMkLst>
        </pc:picChg>
        <pc:cxnChg chg="add mod">
          <ac:chgData name="Jones, Kaylei, PSIA" userId="e29c987d-c0ba-46ea-a3e4-7f829d96db99" providerId="ADAL" clId="{FF052A87-8C72-4216-9D00-35A1D4DDC610}" dt="2026-08-10T22:29:42.824" v="287" actId="1076"/>
          <ac:cxnSpMkLst>
            <pc:docMk/>
            <pc:sldMk cId="386573784" sldId="269"/>
            <ac:cxnSpMk id="10" creationId="{EBECDEE6-958A-458E-1C5B-73E0ED6FD8A5}"/>
          </ac:cxnSpMkLst>
        </pc:cxnChg>
        <pc:cxnChg chg="add mod">
          <ac:chgData name="Jones, Kaylei, PSIA" userId="e29c987d-c0ba-46ea-a3e4-7f829d96db99" providerId="ADAL" clId="{FF052A87-8C72-4216-9D00-35A1D4DDC610}" dt="2026-08-10T22:29:42.824" v="287" actId="1076"/>
          <ac:cxnSpMkLst>
            <pc:docMk/>
            <pc:sldMk cId="386573784" sldId="269"/>
            <ac:cxnSpMk id="12" creationId="{1BBB08C3-9378-2DBA-B3F5-69BB03EE161C}"/>
          </ac:cxnSpMkLst>
        </pc:cxnChg>
        <pc:cxnChg chg="add mod">
          <ac:chgData name="Jones, Kaylei, PSIA" userId="e29c987d-c0ba-46ea-a3e4-7f829d96db99" providerId="ADAL" clId="{FF052A87-8C72-4216-9D00-35A1D4DDC610}" dt="2026-08-10T22:29:42.824" v="287" actId="1076"/>
          <ac:cxnSpMkLst>
            <pc:docMk/>
            <pc:sldMk cId="386573784" sldId="269"/>
            <ac:cxnSpMk id="15" creationId="{D8F2FCEE-62F1-CC00-5881-D8840D594D48}"/>
          </ac:cxnSpMkLst>
        </pc:cxnChg>
      </pc:sldChg>
      <pc:sldChg chg="delSp modSp mod">
        <pc:chgData name="Jones, Kaylei, PSIA" userId="e29c987d-c0ba-46ea-a3e4-7f829d96db99" providerId="ADAL" clId="{FF052A87-8C72-4216-9D00-35A1D4DDC610}" dt="2026-08-10T22:30:36.354" v="293" actId="1076"/>
        <pc:sldMkLst>
          <pc:docMk/>
          <pc:sldMk cId="2810904294" sldId="270"/>
        </pc:sldMkLst>
        <pc:spChg chg="mod">
          <ac:chgData name="Jones, Kaylei, PSIA" userId="e29c987d-c0ba-46ea-a3e4-7f829d96db99" providerId="ADAL" clId="{FF052A87-8C72-4216-9D00-35A1D4DDC610}" dt="2026-08-10T22:30:36.354" v="293" actId="1076"/>
          <ac:spMkLst>
            <pc:docMk/>
            <pc:sldMk cId="2810904294" sldId="270"/>
            <ac:spMk id="5" creationId="{21FFDA59-4388-1FDF-45C1-A334F6AEE341}"/>
          </ac:spMkLst>
        </pc:spChg>
        <pc:picChg chg="del">
          <ac:chgData name="Jones, Kaylei, PSIA" userId="e29c987d-c0ba-46ea-a3e4-7f829d96db99" providerId="ADAL" clId="{FF052A87-8C72-4216-9D00-35A1D4DDC610}" dt="2026-08-10T19:54:18.819" v="22" actId="478"/>
          <ac:picMkLst>
            <pc:docMk/>
            <pc:sldMk cId="2810904294" sldId="270"/>
            <ac:picMk id="7" creationId="{3FD37768-A221-9537-E8F1-5069E27C3A57}"/>
          </ac:picMkLst>
        </pc:picChg>
        <pc:picChg chg="del">
          <ac:chgData name="Jones, Kaylei, PSIA" userId="e29c987d-c0ba-46ea-a3e4-7f829d96db99" providerId="ADAL" clId="{FF052A87-8C72-4216-9D00-35A1D4DDC610}" dt="2026-08-10T19:54:18.420" v="21" actId="478"/>
          <ac:picMkLst>
            <pc:docMk/>
            <pc:sldMk cId="2810904294" sldId="270"/>
            <ac:picMk id="8" creationId="{5E285DF4-BE8C-5F32-269A-872D4FC2C825}"/>
          </ac:picMkLst>
        </pc:picChg>
        <pc:picChg chg="mod">
          <ac:chgData name="Jones, Kaylei, PSIA" userId="e29c987d-c0ba-46ea-a3e4-7f829d96db99" providerId="ADAL" clId="{FF052A87-8C72-4216-9D00-35A1D4DDC610}" dt="2026-08-10T22:30:31.417" v="292" actId="1076"/>
          <ac:picMkLst>
            <pc:docMk/>
            <pc:sldMk cId="2810904294" sldId="270"/>
            <ac:picMk id="11" creationId="{9C2258A7-14D6-7A1B-166B-67ACC3C979EE}"/>
          </ac:picMkLst>
        </pc:picChg>
      </pc:sldChg>
      <pc:sldChg chg="delSp modSp mod">
        <pc:chgData name="Jones, Kaylei, PSIA" userId="e29c987d-c0ba-46ea-a3e4-7f829d96db99" providerId="ADAL" clId="{FF052A87-8C72-4216-9D00-35A1D4DDC610}" dt="2026-08-10T22:31:22.549" v="299" actId="1076"/>
        <pc:sldMkLst>
          <pc:docMk/>
          <pc:sldMk cId="1906896988" sldId="271"/>
        </pc:sldMkLst>
        <pc:spChg chg="mod">
          <ac:chgData name="Jones, Kaylei, PSIA" userId="e29c987d-c0ba-46ea-a3e4-7f829d96db99" providerId="ADAL" clId="{FF052A87-8C72-4216-9D00-35A1D4DDC610}" dt="2026-08-10T22:31:20.777" v="298" actId="1076"/>
          <ac:spMkLst>
            <pc:docMk/>
            <pc:sldMk cId="1906896988" sldId="271"/>
            <ac:spMk id="5" creationId="{25615623-D6FA-97DD-EF17-EFA7CE577E72}"/>
          </ac:spMkLst>
        </pc:spChg>
        <pc:picChg chg="del">
          <ac:chgData name="Jones, Kaylei, PSIA" userId="e29c987d-c0ba-46ea-a3e4-7f829d96db99" providerId="ADAL" clId="{FF052A87-8C72-4216-9D00-35A1D4DDC610}" dt="2026-08-10T19:54:27.546" v="24" actId="478"/>
          <ac:picMkLst>
            <pc:docMk/>
            <pc:sldMk cId="1906896988" sldId="271"/>
            <ac:picMk id="7" creationId="{DC3D03F6-93F1-B660-C6D0-FDF74D2DCB26}"/>
          </ac:picMkLst>
        </pc:picChg>
        <pc:picChg chg="del">
          <ac:chgData name="Jones, Kaylei, PSIA" userId="e29c987d-c0ba-46ea-a3e4-7f829d96db99" providerId="ADAL" clId="{FF052A87-8C72-4216-9D00-35A1D4DDC610}" dt="2026-08-10T19:54:27.162" v="23" actId="478"/>
          <ac:picMkLst>
            <pc:docMk/>
            <pc:sldMk cId="1906896988" sldId="271"/>
            <ac:picMk id="8" creationId="{E0EA14F2-460B-FF62-F8AF-BBD816EBACD6}"/>
          </ac:picMkLst>
        </pc:picChg>
        <pc:picChg chg="mod">
          <ac:chgData name="Jones, Kaylei, PSIA" userId="e29c987d-c0ba-46ea-a3e4-7f829d96db99" providerId="ADAL" clId="{FF052A87-8C72-4216-9D00-35A1D4DDC610}" dt="2026-08-10T22:31:22.549" v="299" actId="1076"/>
          <ac:picMkLst>
            <pc:docMk/>
            <pc:sldMk cId="1906896988" sldId="271"/>
            <ac:picMk id="11" creationId="{AC7C94C6-A60B-EEB5-E99C-C70125359DFF}"/>
          </ac:picMkLst>
        </pc:picChg>
      </pc:sldChg>
      <pc:sldChg chg="delSp modSp mod">
        <pc:chgData name="Jones, Kaylei, PSIA" userId="e29c987d-c0ba-46ea-a3e4-7f829d96db99" providerId="ADAL" clId="{FF052A87-8C72-4216-9D00-35A1D4DDC610}" dt="2026-08-10T22:31:56.518" v="319" actId="1035"/>
        <pc:sldMkLst>
          <pc:docMk/>
          <pc:sldMk cId="4251998177" sldId="272"/>
        </pc:sldMkLst>
        <pc:spChg chg="mod">
          <ac:chgData name="Jones, Kaylei, PSIA" userId="e29c987d-c0ba-46ea-a3e4-7f829d96db99" providerId="ADAL" clId="{FF052A87-8C72-4216-9D00-35A1D4DDC610}" dt="2026-08-10T22:31:41.583" v="303" actId="1076"/>
          <ac:spMkLst>
            <pc:docMk/>
            <pc:sldMk cId="4251998177" sldId="272"/>
            <ac:spMk id="5" creationId="{1DDBE1B2-B793-43A0-F7BF-0B1ADE578BA4}"/>
          </ac:spMkLst>
        </pc:spChg>
        <pc:spChg chg="mod">
          <ac:chgData name="Jones, Kaylei, PSIA" userId="e29c987d-c0ba-46ea-a3e4-7f829d96db99" providerId="ADAL" clId="{FF052A87-8C72-4216-9D00-35A1D4DDC610}" dt="2026-08-10T22:31:56.518" v="319" actId="1035"/>
          <ac:spMkLst>
            <pc:docMk/>
            <pc:sldMk cId="4251998177" sldId="272"/>
            <ac:spMk id="11" creationId="{9A4CA5D2-E512-D901-25B8-A06B3F0CBCF8}"/>
          </ac:spMkLst>
        </pc:spChg>
        <pc:picChg chg="mod">
          <ac:chgData name="Jones, Kaylei, PSIA" userId="e29c987d-c0ba-46ea-a3e4-7f829d96db99" providerId="ADAL" clId="{FF052A87-8C72-4216-9D00-35A1D4DDC610}" dt="2026-08-10T22:31:44.482" v="304" actId="1076"/>
          <ac:picMkLst>
            <pc:docMk/>
            <pc:sldMk cId="4251998177" sldId="272"/>
            <ac:picMk id="6" creationId="{AB2A3F99-4CC7-FCF2-0598-E1A04AF85ED1}"/>
          </ac:picMkLst>
        </pc:picChg>
        <pc:picChg chg="del">
          <ac:chgData name="Jones, Kaylei, PSIA" userId="e29c987d-c0ba-46ea-a3e4-7f829d96db99" providerId="ADAL" clId="{FF052A87-8C72-4216-9D00-35A1D4DDC610}" dt="2026-08-10T19:54:29.232" v="26" actId="478"/>
          <ac:picMkLst>
            <pc:docMk/>
            <pc:sldMk cId="4251998177" sldId="272"/>
            <ac:picMk id="7" creationId="{2DB22960-ED70-F6ED-6835-4A7D456220A0}"/>
          </ac:picMkLst>
        </pc:picChg>
        <pc:picChg chg="del">
          <ac:chgData name="Jones, Kaylei, PSIA" userId="e29c987d-c0ba-46ea-a3e4-7f829d96db99" providerId="ADAL" clId="{FF052A87-8C72-4216-9D00-35A1D4DDC610}" dt="2026-08-10T19:54:28.867" v="25" actId="478"/>
          <ac:picMkLst>
            <pc:docMk/>
            <pc:sldMk cId="4251998177" sldId="272"/>
            <ac:picMk id="8" creationId="{3CEC59B5-A676-4D5A-1043-1998C2944033}"/>
          </ac:picMkLst>
        </pc:picChg>
      </pc:sldChg>
      <pc:sldChg chg="addSp delSp modSp mod">
        <pc:chgData name="Jones, Kaylei, PSIA" userId="e29c987d-c0ba-46ea-a3e4-7f829d96db99" providerId="ADAL" clId="{FF052A87-8C72-4216-9D00-35A1D4DDC610}" dt="2026-08-10T23:03:08.160" v="527"/>
        <pc:sldMkLst>
          <pc:docMk/>
          <pc:sldMk cId="3626826806" sldId="273"/>
        </pc:sldMkLst>
        <pc:spChg chg="del mod">
          <ac:chgData name="Jones, Kaylei, PSIA" userId="e29c987d-c0ba-46ea-a3e4-7f829d96db99" providerId="ADAL" clId="{FF052A87-8C72-4216-9D00-35A1D4DDC610}" dt="2026-08-10T23:03:08.160" v="527"/>
          <ac:spMkLst>
            <pc:docMk/>
            <pc:sldMk cId="3626826806" sldId="273"/>
            <ac:spMk id="3" creationId="{1B543D53-A305-120B-8AD8-42751DD52366}"/>
          </ac:spMkLst>
        </pc:spChg>
        <pc:spChg chg="mod">
          <ac:chgData name="Jones, Kaylei, PSIA" userId="e29c987d-c0ba-46ea-a3e4-7f829d96db99" providerId="ADAL" clId="{FF052A87-8C72-4216-9D00-35A1D4DDC610}" dt="2026-08-10T22:32:22.059" v="324" actId="1076"/>
          <ac:spMkLst>
            <pc:docMk/>
            <pc:sldMk cId="3626826806" sldId="273"/>
            <ac:spMk id="5" creationId="{5AA97BAC-AD26-DDD8-AC97-F49B8BCD29EF}"/>
          </ac:spMkLst>
        </pc:spChg>
        <pc:spChg chg="mod">
          <ac:chgData name="Jones, Kaylei, PSIA" userId="e29c987d-c0ba-46ea-a3e4-7f829d96db99" providerId="ADAL" clId="{FF052A87-8C72-4216-9D00-35A1D4DDC610}" dt="2026-08-10T22:32:25.783" v="326" actId="1076"/>
          <ac:spMkLst>
            <pc:docMk/>
            <pc:sldMk cId="3626826806" sldId="273"/>
            <ac:spMk id="9" creationId="{D31C92E2-F19A-01A5-F8D5-B8492ADA3886}"/>
          </ac:spMkLst>
        </pc:spChg>
        <pc:spChg chg="add mod">
          <ac:chgData name="Jones, Kaylei, PSIA" userId="e29c987d-c0ba-46ea-a3e4-7f829d96db99" providerId="ADAL" clId="{FF052A87-8C72-4216-9D00-35A1D4DDC610}" dt="2026-08-10T23:03:06.888" v="525"/>
          <ac:spMkLst>
            <pc:docMk/>
            <pc:sldMk cId="3626826806" sldId="273"/>
            <ac:spMk id="11" creationId="{744B6457-B872-DDD9-8FE2-734DE0275640}"/>
          </ac:spMkLst>
        </pc:spChg>
        <pc:picChg chg="mod">
          <ac:chgData name="Jones, Kaylei, PSIA" userId="e29c987d-c0ba-46ea-a3e4-7f829d96db99" providerId="ADAL" clId="{FF052A87-8C72-4216-9D00-35A1D4DDC610}" dt="2026-08-10T22:32:23.368" v="325" actId="1076"/>
          <ac:picMkLst>
            <pc:docMk/>
            <pc:sldMk cId="3626826806" sldId="273"/>
            <ac:picMk id="6" creationId="{717744CB-527E-4202-8131-8F60904A1D7E}"/>
          </ac:picMkLst>
        </pc:picChg>
        <pc:picChg chg="del">
          <ac:chgData name="Jones, Kaylei, PSIA" userId="e29c987d-c0ba-46ea-a3e4-7f829d96db99" providerId="ADAL" clId="{FF052A87-8C72-4216-9D00-35A1D4DDC610}" dt="2026-08-10T19:54:31.920" v="28" actId="478"/>
          <ac:picMkLst>
            <pc:docMk/>
            <pc:sldMk cId="3626826806" sldId="273"/>
            <ac:picMk id="7" creationId="{EB4EF3EB-510C-E9B2-1245-FAE7A1472B2D}"/>
          </ac:picMkLst>
        </pc:picChg>
        <pc:picChg chg="del">
          <ac:chgData name="Jones, Kaylei, PSIA" userId="e29c987d-c0ba-46ea-a3e4-7f829d96db99" providerId="ADAL" clId="{FF052A87-8C72-4216-9D00-35A1D4DDC610}" dt="2026-08-10T19:54:31.551" v="27" actId="478"/>
          <ac:picMkLst>
            <pc:docMk/>
            <pc:sldMk cId="3626826806" sldId="273"/>
            <ac:picMk id="8" creationId="{57928131-AD90-4648-AF30-4E57AB4E47F3}"/>
          </ac:picMkLst>
        </pc:picChg>
      </pc:sldChg>
      <pc:sldChg chg="addSp delSp modSp mod">
        <pc:chgData name="Jones, Kaylei, PSIA" userId="e29c987d-c0ba-46ea-a3e4-7f829d96db99" providerId="ADAL" clId="{FF052A87-8C72-4216-9D00-35A1D4DDC610}" dt="2026-08-10T23:03:50.470" v="534"/>
        <pc:sldMkLst>
          <pc:docMk/>
          <pc:sldMk cId="438537758" sldId="274"/>
        </pc:sldMkLst>
        <pc:spChg chg="del mod">
          <ac:chgData name="Jones, Kaylei, PSIA" userId="e29c987d-c0ba-46ea-a3e4-7f829d96db99" providerId="ADAL" clId="{FF052A87-8C72-4216-9D00-35A1D4DDC610}" dt="2026-08-10T23:03:47.721" v="533" actId="478"/>
          <ac:spMkLst>
            <pc:docMk/>
            <pc:sldMk cId="438537758" sldId="274"/>
            <ac:spMk id="3" creationId="{7253A6D1-8B7E-E6CE-F04F-A1E3D41E4BDC}"/>
          </ac:spMkLst>
        </pc:spChg>
        <pc:spChg chg="mod">
          <ac:chgData name="Jones, Kaylei, PSIA" userId="e29c987d-c0ba-46ea-a3e4-7f829d96db99" providerId="ADAL" clId="{FF052A87-8C72-4216-9D00-35A1D4DDC610}" dt="2026-08-10T22:33:30.867" v="341" actId="1076"/>
          <ac:spMkLst>
            <pc:docMk/>
            <pc:sldMk cId="438537758" sldId="274"/>
            <ac:spMk id="5" creationId="{55CA05C7-6EC7-0D76-AC30-125F88EE9378}"/>
          </ac:spMkLst>
        </pc:spChg>
        <pc:spChg chg="add mod">
          <ac:chgData name="Jones, Kaylei, PSIA" userId="e29c987d-c0ba-46ea-a3e4-7f829d96db99" providerId="ADAL" clId="{FF052A87-8C72-4216-9D00-35A1D4DDC610}" dt="2026-08-10T22:33:51.895" v="344" actId="1076"/>
          <ac:spMkLst>
            <pc:docMk/>
            <pc:sldMk cId="438537758" sldId="274"/>
            <ac:spMk id="12" creationId="{DB5D1970-21B6-E000-999A-73E7A217028E}"/>
          </ac:spMkLst>
        </pc:spChg>
        <pc:spChg chg="add mod">
          <ac:chgData name="Jones, Kaylei, PSIA" userId="e29c987d-c0ba-46ea-a3e4-7f829d96db99" providerId="ADAL" clId="{FF052A87-8C72-4216-9D00-35A1D4DDC610}" dt="2026-08-10T22:34:15.541" v="366" actId="1037"/>
          <ac:spMkLst>
            <pc:docMk/>
            <pc:sldMk cId="438537758" sldId="274"/>
            <ac:spMk id="14" creationId="{F9603783-6004-F66D-4CB7-0CF8005842B7}"/>
          </ac:spMkLst>
        </pc:spChg>
        <pc:spChg chg="add mod">
          <ac:chgData name="Jones, Kaylei, PSIA" userId="e29c987d-c0ba-46ea-a3e4-7f829d96db99" providerId="ADAL" clId="{FF052A87-8C72-4216-9D00-35A1D4DDC610}" dt="2026-08-10T22:34:01.323" v="346" actId="1076"/>
          <ac:spMkLst>
            <pc:docMk/>
            <pc:sldMk cId="438537758" sldId="274"/>
            <ac:spMk id="16" creationId="{1A7B9D50-2BC3-9C4A-BF83-E92005051388}"/>
          </ac:spMkLst>
        </pc:spChg>
        <pc:spChg chg="add mod">
          <ac:chgData name="Jones, Kaylei, PSIA" userId="e29c987d-c0ba-46ea-a3e4-7f829d96db99" providerId="ADAL" clId="{FF052A87-8C72-4216-9D00-35A1D4DDC610}" dt="2026-08-10T22:34:21.450" v="391" actId="1037"/>
          <ac:spMkLst>
            <pc:docMk/>
            <pc:sldMk cId="438537758" sldId="274"/>
            <ac:spMk id="18" creationId="{0EEFDA28-25D8-976D-07B3-524B66CBF238}"/>
          </ac:spMkLst>
        </pc:spChg>
        <pc:spChg chg="add del">
          <ac:chgData name="Jones, Kaylei, PSIA" userId="e29c987d-c0ba-46ea-a3e4-7f829d96db99" providerId="ADAL" clId="{FF052A87-8C72-4216-9D00-35A1D4DDC610}" dt="2026-08-10T23:03:20.664" v="529" actId="22"/>
          <ac:spMkLst>
            <pc:docMk/>
            <pc:sldMk cId="438537758" sldId="274"/>
            <ac:spMk id="20" creationId="{7FF2EABA-A722-0BC1-95B4-569EF18E89A8}"/>
          </ac:spMkLst>
        </pc:spChg>
        <pc:spChg chg="add mod">
          <ac:chgData name="Jones, Kaylei, PSIA" userId="e29c987d-c0ba-46ea-a3e4-7f829d96db99" providerId="ADAL" clId="{FF052A87-8C72-4216-9D00-35A1D4DDC610}" dt="2026-08-10T23:03:50.470" v="534"/>
          <ac:spMkLst>
            <pc:docMk/>
            <pc:sldMk cId="438537758" sldId="274"/>
            <ac:spMk id="22" creationId="{5AC65932-C859-C56C-BC6F-F4C639F2D9EA}"/>
          </ac:spMkLst>
        </pc:spChg>
        <pc:picChg chg="del">
          <ac:chgData name="Jones, Kaylei, PSIA" userId="e29c987d-c0ba-46ea-a3e4-7f829d96db99" providerId="ADAL" clId="{FF052A87-8C72-4216-9D00-35A1D4DDC610}" dt="2026-08-10T19:54:36.219" v="32" actId="478"/>
          <ac:picMkLst>
            <pc:docMk/>
            <pc:sldMk cId="438537758" sldId="274"/>
            <ac:picMk id="7" creationId="{7B81B47B-CB98-BB52-6CA8-1CD271838579}"/>
          </ac:picMkLst>
        </pc:picChg>
        <pc:picChg chg="del">
          <ac:chgData name="Jones, Kaylei, PSIA" userId="e29c987d-c0ba-46ea-a3e4-7f829d96db99" providerId="ADAL" clId="{FF052A87-8C72-4216-9D00-35A1D4DDC610}" dt="2026-08-10T19:54:33.047" v="29" actId="478"/>
          <ac:picMkLst>
            <pc:docMk/>
            <pc:sldMk cId="438537758" sldId="274"/>
            <ac:picMk id="8" creationId="{3E86E4E6-C66D-16C2-7B28-0786C86FF6E2}"/>
          </ac:picMkLst>
        </pc:picChg>
        <pc:picChg chg="add mod">
          <ac:chgData name="Jones, Kaylei, PSIA" userId="e29c987d-c0ba-46ea-a3e4-7f829d96db99" providerId="ADAL" clId="{FF052A87-8C72-4216-9D00-35A1D4DDC610}" dt="2026-08-10T22:33:57.047" v="345" actId="1076"/>
          <ac:picMkLst>
            <pc:docMk/>
            <pc:sldMk cId="438537758" sldId="274"/>
            <ac:picMk id="9" creationId="{0BD320F2-4C5A-924C-3669-4AC9644DA18F}"/>
          </ac:picMkLst>
        </pc:picChg>
        <pc:picChg chg="del mod modCrop">
          <ac:chgData name="Jones, Kaylei, PSIA" userId="e29c987d-c0ba-46ea-a3e4-7f829d96db99" providerId="ADAL" clId="{FF052A87-8C72-4216-9D00-35A1D4DDC610}" dt="2026-08-10T22:33:16.956" v="335" actId="478"/>
          <ac:picMkLst>
            <pc:docMk/>
            <pc:sldMk cId="438537758" sldId="274"/>
            <ac:picMk id="11" creationId="{10AA7410-097E-05BA-FEBD-80F59C000791}"/>
          </ac:picMkLst>
        </pc:picChg>
      </pc:sldChg>
      <pc:sldChg chg="addSp delSp modSp mod">
        <pc:chgData name="Jones, Kaylei, PSIA" userId="e29c987d-c0ba-46ea-a3e4-7f829d96db99" providerId="ADAL" clId="{FF052A87-8C72-4216-9D00-35A1D4DDC610}" dt="2026-08-10T23:04:17.478" v="540"/>
        <pc:sldMkLst>
          <pc:docMk/>
          <pc:sldMk cId="1435703412" sldId="275"/>
        </pc:sldMkLst>
        <pc:spChg chg="del mod">
          <ac:chgData name="Jones, Kaylei, PSIA" userId="e29c987d-c0ba-46ea-a3e4-7f829d96db99" providerId="ADAL" clId="{FF052A87-8C72-4216-9D00-35A1D4DDC610}" dt="2026-08-10T23:04:15.195" v="539" actId="478"/>
          <ac:spMkLst>
            <pc:docMk/>
            <pc:sldMk cId="1435703412" sldId="275"/>
            <ac:spMk id="3" creationId="{03B27B7F-C9C5-5C08-C328-5547DEF6A540}"/>
          </ac:spMkLst>
        </pc:spChg>
        <pc:spChg chg="mod">
          <ac:chgData name="Jones, Kaylei, PSIA" userId="e29c987d-c0ba-46ea-a3e4-7f829d96db99" providerId="ADAL" clId="{FF052A87-8C72-4216-9D00-35A1D4DDC610}" dt="2026-08-10T22:35:05.931" v="400" actId="1076"/>
          <ac:spMkLst>
            <pc:docMk/>
            <pc:sldMk cId="1435703412" sldId="275"/>
            <ac:spMk id="5" creationId="{0D9B00FA-EC5D-7CF1-FC65-A626A8AEEBEA}"/>
          </ac:spMkLst>
        </pc:spChg>
        <pc:spChg chg="add del">
          <ac:chgData name="Jones, Kaylei, PSIA" userId="e29c987d-c0ba-46ea-a3e4-7f829d96db99" providerId="ADAL" clId="{FF052A87-8C72-4216-9D00-35A1D4DDC610}" dt="2026-08-10T23:04:02.789" v="536" actId="478"/>
          <ac:spMkLst>
            <pc:docMk/>
            <pc:sldMk cId="1435703412" sldId="275"/>
            <ac:spMk id="10" creationId="{14E34E15-99FB-1076-0FE2-356ED4199B08}"/>
          </ac:spMkLst>
        </pc:spChg>
        <pc:spChg chg="add mod">
          <ac:chgData name="Jones, Kaylei, PSIA" userId="e29c987d-c0ba-46ea-a3e4-7f829d96db99" providerId="ADAL" clId="{FF052A87-8C72-4216-9D00-35A1D4DDC610}" dt="2026-08-10T23:04:17.478" v="540"/>
          <ac:spMkLst>
            <pc:docMk/>
            <pc:sldMk cId="1435703412" sldId="275"/>
            <ac:spMk id="12" creationId="{2B34EDED-C5AE-8615-FC75-D7B9A943AAA4}"/>
          </ac:spMkLst>
        </pc:spChg>
        <pc:picChg chg="del">
          <ac:chgData name="Jones, Kaylei, PSIA" userId="e29c987d-c0ba-46ea-a3e4-7f829d96db99" providerId="ADAL" clId="{FF052A87-8C72-4216-9D00-35A1D4DDC610}" dt="2026-08-10T19:54:34.687" v="30" actId="478"/>
          <ac:picMkLst>
            <pc:docMk/>
            <pc:sldMk cId="1435703412" sldId="275"/>
            <ac:picMk id="7" creationId="{7440B81C-9419-4767-A0F3-B00DEF91A1F3}"/>
          </ac:picMkLst>
        </pc:picChg>
        <pc:picChg chg="del">
          <ac:chgData name="Jones, Kaylei, PSIA" userId="e29c987d-c0ba-46ea-a3e4-7f829d96db99" providerId="ADAL" clId="{FF052A87-8C72-4216-9D00-35A1D4DDC610}" dt="2026-08-10T19:54:35.103" v="31" actId="478"/>
          <ac:picMkLst>
            <pc:docMk/>
            <pc:sldMk cId="1435703412" sldId="275"/>
            <ac:picMk id="8" creationId="{CAEB9FBC-852A-34A0-4C49-4AEDC623DD79}"/>
          </ac:picMkLst>
        </pc:picChg>
        <pc:picChg chg="mod modCrop">
          <ac:chgData name="Jones, Kaylei, PSIA" userId="e29c987d-c0ba-46ea-a3e4-7f829d96db99" providerId="ADAL" clId="{FF052A87-8C72-4216-9D00-35A1D4DDC610}" dt="2026-08-10T22:35:01.742" v="399" actId="1076"/>
          <ac:picMkLst>
            <pc:docMk/>
            <pc:sldMk cId="1435703412" sldId="275"/>
            <ac:picMk id="9" creationId="{C7A26073-225E-DF59-C678-98090D8E1840}"/>
          </ac:picMkLst>
        </pc:picChg>
      </pc:sldChg>
      <pc:sldChg chg="addSp delSp modSp mod">
        <pc:chgData name="Jones, Kaylei, PSIA" userId="e29c987d-c0ba-46ea-a3e4-7f829d96db99" providerId="ADAL" clId="{FF052A87-8C72-4216-9D00-35A1D4DDC610}" dt="2026-08-10T23:04:32.075" v="544"/>
        <pc:sldMkLst>
          <pc:docMk/>
          <pc:sldMk cId="3282415771" sldId="276"/>
        </pc:sldMkLst>
        <pc:spChg chg="del mod">
          <ac:chgData name="Jones, Kaylei, PSIA" userId="e29c987d-c0ba-46ea-a3e4-7f829d96db99" providerId="ADAL" clId="{FF052A87-8C72-4216-9D00-35A1D4DDC610}" dt="2026-08-10T23:04:29.650" v="543" actId="478"/>
          <ac:spMkLst>
            <pc:docMk/>
            <pc:sldMk cId="3282415771" sldId="276"/>
            <ac:spMk id="3" creationId="{6F25C751-0309-7C73-13BD-B00693231CDB}"/>
          </ac:spMkLst>
        </pc:spChg>
        <pc:spChg chg="mod">
          <ac:chgData name="Jones, Kaylei, PSIA" userId="e29c987d-c0ba-46ea-a3e4-7f829d96db99" providerId="ADAL" clId="{FF052A87-8C72-4216-9D00-35A1D4DDC610}" dt="2026-08-10T22:37:39.014" v="454" actId="1076"/>
          <ac:spMkLst>
            <pc:docMk/>
            <pc:sldMk cId="3282415771" sldId="276"/>
            <ac:spMk id="5" creationId="{B99A3F36-369D-F9F7-956C-DE5E27B46988}"/>
          </ac:spMkLst>
        </pc:spChg>
        <pc:spChg chg="add mod">
          <ac:chgData name="Jones, Kaylei, PSIA" userId="e29c987d-c0ba-46ea-a3e4-7f829d96db99" providerId="ADAL" clId="{FF052A87-8C72-4216-9D00-35A1D4DDC610}" dt="2026-08-10T22:35:56.385" v="413" actId="1076"/>
          <ac:spMkLst>
            <pc:docMk/>
            <pc:sldMk cId="3282415771" sldId="276"/>
            <ac:spMk id="10" creationId="{C74D8881-5F1E-C5CA-17D4-90C6D7EA9CC2}"/>
          </ac:spMkLst>
        </pc:spChg>
        <pc:spChg chg="add mod">
          <ac:chgData name="Jones, Kaylei, PSIA" userId="e29c987d-c0ba-46ea-a3e4-7f829d96db99" providerId="ADAL" clId="{FF052A87-8C72-4216-9D00-35A1D4DDC610}" dt="2026-08-10T22:35:56.385" v="413" actId="1076"/>
          <ac:spMkLst>
            <pc:docMk/>
            <pc:sldMk cId="3282415771" sldId="276"/>
            <ac:spMk id="11" creationId="{6787EB4F-809A-1FD7-9F2C-68063BEAEB4E}"/>
          </ac:spMkLst>
        </pc:spChg>
        <pc:spChg chg="add mod">
          <ac:chgData name="Jones, Kaylei, PSIA" userId="e29c987d-c0ba-46ea-a3e4-7f829d96db99" providerId="ADAL" clId="{FF052A87-8C72-4216-9D00-35A1D4DDC610}" dt="2026-08-10T22:35:56.385" v="413" actId="1076"/>
          <ac:spMkLst>
            <pc:docMk/>
            <pc:sldMk cId="3282415771" sldId="276"/>
            <ac:spMk id="12" creationId="{4C17EA76-EC1C-9D83-E197-62A688AB4BAA}"/>
          </ac:spMkLst>
        </pc:spChg>
        <pc:spChg chg="add mod">
          <ac:chgData name="Jones, Kaylei, PSIA" userId="e29c987d-c0ba-46ea-a3e4-7f829d96db99" providerId="ADAL" clId="{FF052A87-8C72-4216-9D00-35A1D4DDC610}" dt="2026-08-10T22:35:56.385" v="413" actId="1076"/>
          <ac:spMkLst>
            <pc:docMk/>
            <pc:sldMk cId="3282415771" sldId="276"/>
            <ac:spMk id="15" creationId="{B3B1F420-4EA1-9696-1710-E62F4DC02A4E}"/>
          </ac:spMkLst>
        </pc:spChg>
        <pc:spChg chg="add mod">
          <ac:chgData name="Jones, Kaylei, PSIA" userId="e29c987d-c0ba-46ea-a3e4-7f829d96db99" providerId="ADAL" clId="{FF052A87-8C72-4216-9D00-35A1D4DDC610}" dt="2026-08-10T22:37:45.356" v="455" actId="1076"/>
          <ac:spMkLst>
            <pc:docMk/>
            <pc:sldMk cId="3282415771" sldId="276"/>
            <ac:spMk id="19" creationId="{CFE34C55-7E3A-2533-C3C3-81079693F01A}"/>
          </ac:spMkLst>
        </pc:spChg>
        <pc:spChg chg="add mod">
          <ac:chgData name="Jones, Kaylei, PSIA" userId="e29c987d-c0ba-46ea-a3e4-7f829d96db99" providerId="ADAL" clId="{FF052A87-8C72-4216-9D00-35A1D4DDC610}" dt="2026-08-10T22:37:45.356" v="455" actId="1076"/>
          <ac:spMkLst>
            <pc:docMk/>
            <pc:sldMk cId="3282415771" sldId="276"/>
            <ac:spMk id="20" creationId="{14D7E768-21B3-824F-14B6-BA02D3E9BBED}"/>
          </ac:spMkLst>
        </pc:spChg>
        <pc:spChg chg="add mod">
          <ac:chgData name="Jones, Kaylei, PSIA" userId="e29c987d-c0ba-46ea-a3e4-7f829d96db99" providerId="ADAL" clId="{FF052A87-8C72-4216-9D00-35A1D4DDC610}" dt="2026-08-10T22:37:45.356" v="455" actId="1076"/>
          <ac:spMkLst>
            <pc:docMk/>
            <pc:sldMk cId="3282415771" sldId="276"/>
            <ac:spMk id="21" creationId="{37788CE3-4D62-5FA4-C150-2850A29A14DC}"/>
          </ac:spMkLst>
        </pc:spChg>
        <pc:spChg chg="add mod">
          <ac:chgData name="Jones, Kaylei, PSIA" userId="e29c987d-c0ba-46ea-a3e4-7f829d96db99" providerId="ADAL" clId="{FF052A87-8C72-4216-9D00-35A1D4DDC610}" dt="2026-08-10T22:37:45.356" v="455" actId="1076"/>
          <ac:spMkLst>
            <pc:docMk/>
            <pc:sldMk cId="3282415771" sldId="276"/>
            <ac:spMk id="24" creationId="{4B9B269C-5420-9583-1BC0-53D7AFF4EFF2}"/>
          </ac:spMkLst>
        </pc:spChg>
        <pc:spChg chg="add mod">
          <ac:chgData name="Jones, Kaylei, PSIA" userId="e29c987d-c0ba-46ea-a3e4-7f829d96db99" providerId="ADAL" clId="{FF052A87-8C72-4216-9D00-35A1D4DDC610}" dt="2026-08-10T23:04:32.075" v="544"/>
          <ac:spMkLst>
            <pc:docMk/>
            <pc:sldMk cId="3282415771" sldId="276"/>
            <ac:spMk id="26" creationId="{3B1DEB2C-B35E-F4AC-F90A-7EEDEC722877}"/>
          </ac:spMkLst>
        </pc:spChg>
        <pc:picChg chg="add mod">
          <ac:chgData name="Jones, Kaylei, PSIA" userId="e29c987d-c0ba-46ea-a3e4-7f829d96db99" providerId="ADAL" clId="{FF052A87-8C72-4216-9D00-35A1D4DDC610}" dt="2026-08-10T22:35:56.385" v="413" actId="1076"/>
          <ac:picMkLst>
            <pc:docMk/>
            <pc:sldMk cId="3282415771" sldId="276"/>
            <ac:picMk id="6" creationId="{BE06A6BE-1655-AB5E-2724-7878C6ECF1E1}"/>
          </ac:picMkLst>
        </pc:picChg>
        <pc:picChg chg="del">
          <ac:chgData name="Jones, Kaylei, PSIA" userId="e29c987d-c0ba-46ea-a3e4-7f829d96db99" providerId="ADAL" clId="{FF052A87-8C72-4216-9D00-35A1D4DDC610}" dt="2026-08-10T22:35:14.910" v="402" actId="478"/>
          <ac:picMkLst>
            <pc:docMk/>
            <pc:sldMk cId="3282415771" sldId="276"/>
            <ac:picMk id="7" creationId="{027520DC-1EFB-D814-CDD1-61C5B16F115D}"/>
          </ac:picMkLst>
        </pc:picChg>
        <pc:picChg chg="del">
          <ac:chgData name="Jones, Kaylei, PSIA" userId="e29c987d-c0ba-46ea-a3e4-7f829d96db99" providerId="ADAL" clId="{FF052A87-8C72-4216-9D00-35A1D4DDC610}" dt="2026-08-10T22:35:14.330" v="401" actId="478"/>
          <ac:picMkLst>
            <pc:docMk/>
            <pc:sldMk cId="3282415771" sldId="276"/>
            <ac:picMk id="8" creationId="{6709F4A3-B1AB-5108-0D87-F0D123CBADDD}"/>
          </ac:picMkLst>
        </pc:picChg>
        <pc:picChg chg="del mod">
          <ac:chgData name="Jones, Kaylei, PSIA" userId="e29c987d-c0ba-46ea-a3e4-7f829d96db99" providerId="ADAL" clId="{FF052A87-8C72-4216-9D00-35A1D4DDC610}" dt="2026-08-10T22:35:41.142" v="406" actId="478"/>
          <ac:picMkLst>
            <pc:docMk/>
            <pc:sldMk cId="3282415771" sldId="276"/>
            <ac:picMk id="9" creationId="{D7CACC37-F939-60DF-2D10-C5CCE9ACC08D}"/>
          </ac:picMkLst>
        </pc:picChg>
        <pc:picChg chg="add mod">
          <ac:chgData name="Jones, Kaylei, PSIA" userId="e29c987d-c0ba-46ea-a3e4-7f829d96db99" providerId="ADAL" clId="{FF052A87-8C72-4216-9D00-35A1D4DDC610}" dt="2026-08-10T22:37:45.356" v="455" actId="1076"/>
          <ac:picMkLst>
            <pc:docMk/>
            <pc:sldMk cId="3282415771" sldId="276"/>
            <ac:picMk id="18" creationId="{4B32B13C-F646-1AC6-57F1-7E6A3848E87D}"/>
          </ac:picMkLst>
        </pc:picChg>
        <pc:cxnChg chg="add mod">
          <ac:chgData name="Jones, Kaylei, PSIA" userId="e29c987d-c0ba-46ea-a3e4-7f829d96db99" providerId="ADAL" clId="{FF052A87-8C72-4216-9D00-35A1D4DDC610}" dt="2026-08-10T22:35:56.385" v="413" actId="1076"/>
          <ac:cxnSpMkLst>
            <pc:docMk/>
            <pc:sldMk cId="3282415771" sldId="276"/>
            <ac:cxnSpMk id="13" creationId="{6160B248-0E51-1509-AAD0-C23A6F1A9437}"/>
          </ac:cxnSpMkLst>
        </pc:cxnChg>
        <pc:cxnChg chg="add mod">
          <ac:chgData name="Jones, Kaylei, PSIA" userId="e29c987d-c0ba-46ea-a3e4-7f829d96db99" providerId="ADAL" clId="{FF052A87-8C72-4216-9D00-35A1D4DDC610}" dt="2026-08-10T22:35:56.385" v="413" actId="1076"/>
          <ac:cxnSpMkLst>
            <pc:docMk/>
            <pc:sldMk cId="3282415771" sldId="276"/>
            <ac:cxnSpMk id="14" creationId="{DB87660E-2CAD-48AB-7706-5AFEE766A0E6}"/>
          </ac:cxnSpMkLst>
        </pc:cxnChg>
        <pc:cxnChg chg="add mod">
          <ac:chgData name="Jones, Kaylei, PSIA" userId="e29c987d-c0ba-46ea-a3e4-7f829d96db99" providerId="ADAL" clId="{FF052A87-8C72-4216-9D00-35A1D4DDC610}" dt="2026-08-10T22:37:45.356" v="455" actId="1076"/>
          <ac:cxnSpMkLst>
            <pc:docMk/>
            <pc:sldMk cId="3282415771" sldId="276"/>
            <ac:cxnSpMk id="22" creationId="{5520F500-13D7-E588-EEDA-C774933E0419}"/>
          </ac:cxnSpMkLst>
        </pc:cxnChg>
        <pc:cxnChg chg="add mod">
          <ac:chgData name="Jones, Kaylei, PSIA" userId="e29c987d-c0ba-46ea-a3e4-7f829d96db99" providerId="ADAL" clId="{FF052A87-8C72-4216-9D00-35A1D4DDC610}" dt="2026-08-10T22:37:45.356" v="455" actId="1076"/>
          <ac:cxnSpMkLst>
            <pc:docMk/>
            <pc:sldMk cId="3282415771" sldId="276"/>
            <ac:cxnSpMk id="23" creationId="{3A071256-3261-7001-7C76-9988D788FA09}"/>
          </ac:cxnSpMkLst>
        </pc:cxnChg>
      </pc:sldChg>
      <pc:sldChg chg="addSp delSp modSp mod">
        <pc:chgData name="Jones, Kaylei, PSIA" userId="e29c987d-c0ba-46ea-a3e4-7f829d96db99" providerId="ADAL" clId="{FF052A87-8C72-4216-9D00-35A1D4DDC610}" dt="2026-08-10T23:04:48.809" v="548"/>
        <pc:sldMkLst>
          <pc:docMk/>
          <pc:sldMk cId="1085140838" sldId="277"/>
        </pc:sldMkLst>
        <pc:spChg chg="del mod">
          <ac:chgData name="Jones, Kaylei, PSIA" userId="e29c987d-c0ba-46ea-a3e4-7f829d96db99" providerId="ADAL" clId="{FF052A87-8C72-4216-9D00-35A1D4DDC610}" dt="2026-08-10T23:04:46.638" v="547" actId="478"/>
          <ac:spMkLst>
            <pc:docMk/>
            <pc:sldMk cId="1085140838" sldId="277"/>
            <ac:spMk id="3" creationId="{2F4D01B2-D523-4010-99F6-83FAC7626B3C}"/>
          </ac:spMkLst>
        </pc:spChg>
        <pc:spChg chg="mod">
          <ac:chgData name="Jones, Kaylei, PSIA" userId="e29c987d-c0ba-46ea-a3e4-7f829d96db99" providerId="ADAL" clId="{FF052A87-8C72-4216-9D00-35A1D4DDC610}" dt="2026-08-10T22:38:17.367" v="463" actId="1076"/>
          <ac:spMkLst>
            <pc:docMk/>
            <pc:sldMk cId="1085140838" sldId="277"/>
            <ac:spMk id="5" creationId="{2E50155C-80FD-E721-B5F5-74C62CF8AD04}"/>
          </ac:spMkLst>
        </pc:spChg>
        <pc:spChg chg="add mod">
          <ac:chgData name="Jones, Kaylei, PSIA" userId="e29c987d-c0ba-46ea-a3e4-7f829d96db99" providerId="ADAL" clId="{FF052A87-8C72-4216-9D00-35A1D4DDC610}" dt="2026-08-10T23:04:48.809" v="548"/>
          <ac:spMkLst>
            <pc:docMk/>
            <pc:sldMk cId="1085140838" sldId="277"/>
            <ac:spMk id="9" creationId="{CB2A1342-C515-DCFB-106C-A2B75645CAE4}"/>
          </ac:spMkLst>
        </pc:spChg>
        <pc:picChg chg="del">
          <ac:chgData name="Jones, Kaylei, PSIA" userId="e29c987d-c0ba-46ea-a3e4-7f829d96db99" providerId="ADAL" clId="{FF052A87-8C72-4216-9D00-35A1D4DDC610}" dt="2026-08-10T22:38:23.588" v="466" actId="478"/>
          <ac:picMkLst>
            <pc:docMk/>
            <pc:sldMk cId="1085140838" sldId="277"/>
            <ac:picMk id="7" creationId="{48792BD2-31F9-9E81-0F71-7CD1095CF493}"/>
          </ac:picMkLst>
        </pc:picChg>
        <pc:picChg chg="del">
          <ac:chgData name="Jones, Kaylei, PSIA" userId="e29c987d-c0ba-46ea-a3e4-7f829d96db99" providerId="ADAL" clId="{FF052A87-8C72-4216-9D00-35A1D4DDC610}" dt="2026-08-10T22:38:22.494" v="465" actId="478"/>
          <ac:picMkLst>
            <pc:docMk/>
            <pc:sldMk cId="1085140838" sldId="277"/>
            <ac:picMk id="8" creationId="{5EF71E47-2094-FB71-9F10-BFBA67D72274}"/>
          </ac:picMkLst>
        </pc:picChg>
        <pc:picChg chg="mod modCrop">
          <ac:chgData name="Jones, Kaylei, PSIA" userId="e29c987d-c0ba-46ea-a3e4-7f829d96db99" providerId="ADAL" clId="{FF052A87-8C72-4216-9D00-35A1D4DDC610}" dt="2026-08-10T22:38:19.715" v="464" actId="1076"/>
          <ac:picMkLst>
            <pc:docMk/>
            <pc:sldMk cId="1085140838" sldId="277"/>
            <ac:picMk id="10" creationId="{BD0AFC01-8029-10C0-7C9C-8843768D5602}"/>
          </ac:picMkLst>
        </pc:picChg>
      </pc:sldChg>
      <pc:sldChg chg="addSp delSp modSp mod">
        <pc:chgData name="Jones, Kaylei, PSIA" userId="e29c987d-c0ba-46ea-a3e4-7f829d96db99" providerId="ADAL" clId="{FF052A87-8C72-4216-9D00-35A1D4DDC610}" dt="2026-08-10T23:05:03.111" v="552"/>
        <pc:sldMkLst>
          <pc:docMk/>
          <pc:sldMk cId="320371003" sldId="278"/>
        </pc:sldMkLst>
        <pc:spChg chg="del mod">
          <ac:chgData name="Jones, Kaylei, PSIA" userId="e29c987d-c0ba-46ea-a3e4-7f829d96db99" providerId="ADAL" clId="{FF052A87-8C72-4216-9D00-35A1D4DDC610}" dt="2026-08-10T23:05:00.993" v="551" actId="478"/>
          <ac:spMkLst>
            <pc:docMk/>
            <pc:sldMk cId="320371003" sldId="278"/>
            <ac:spMk id="3" creationId="{59645A8B-4F67-356C-013E-EB5FB1D1ED5A}"/>
          </ac:spMkLst>
        </pc:spChg>
        <pc:spChg chg="add mod">
          <ac:chgData name="Jones, Kaylei, PSIA" userId="e29c987d-c0ba-46ea-a3e4-7f829d96db99" providerId="ADAL" clId="{FF052A87-8C72-4216-9D00-35A1D4DDC610}" dt="2026-08-10T23:05:03.111" v="552"/>
          <ac:spMkLst>
            <pc:docMk/>
            <pc:sldMk cId="320371003" sldId="278"/>
            <ac:spMk id="9" creationId="{C5572259-EEC6-9CE4-E6BD-8695C8C7383D}"/>
          </ac:spMkLst>
        </pc:spChg>
        <pc:picChg chg="del">
          <ac:chgData name="Jones, Kaylei, PSIA" userId="e29c987d-c0ba-46ea-a3e4-7f829d96db99" providerId="ADAL" clId="{FF052A87-8C72-4216-9D00-35A1D4DDC610}" dt="2026-08-10T22:38:26.304" v="468" actId="478"/>
          <ac:picMkLst>
            <pc:docMk/>
            <pc:sldMk cId="320371003" sldId="278"/>
            <ac:picMk id="7" creationId="{A28A3B1F-B7F0-F69D-C4CD-78B9F027EB11}"/>
          </ac:picMkLst>
        </pc:picChg>
        <pc:picChg chg="del">
          <ac:chgData name="Jones, Kaylei, PSIA" userId="e29c987d-c0ba-46ea-a3e4-7f829d96db99" providerId="ADAL" clId="{FF052A87-8C72-4216-9D00-35A1D4DDC610}" dt="2026-08-10T22:38:25.892" v="467" actId="478"/>
          <ac:picMkLst>
            <pc:docMk/>
            <pc:sldMk cId="320371003" sldId="278"/>
            <ac:picMk id="8" creationId="{45C5B6B1-1D93-24A6-965E-5A3602366A8E}"/>
          </ac:picMkLst>
        </pc:picChg>
        <pc:picChg chg="mod modCrop">
          <ac:chgData name="Jones, Kaylei, PSIA" userId="e29c987d-c0ba-46ea-a3e4-7f829d96db99" providerId="ADAL" clId="{FF052A87-8C72-4216-9D00-35A1D4DDC610}" dt="2026-08-10T22:39:33.822" v="480" actId="1076"/>
          <ac:picMkLst>
            <pc:docMk/>
            <pc:sldMk cId="320371003" sldId="278"/>
            <ac:picMk id="10" creationId="{C1F7A7D5-2BAF-5EAC-8599-B1A7E0438864}"/>
          </ac:picMkLst>
        </pc:picChg>
      </pc:sldChg>
      <pc:sldChg chg="delSp modSp mod">
        <pc:chgData name="Jones, Kaylei, PSIA" userId="e29c987d-c0ba-46ea-a3e4-7f829d96db99" providerId="ADAL" clId="{FF052A87-8C72-4216-9D00-35A1D4DDC610}" dt="2026-08-10T22:40:09.922" v="485" actId="1076"/>
        <pc:sldMkLst>
          <pc:docMk/>
          <pc:sldMk cId="2010292459" sldId="279"/>
        </pc:sldMkLst>
        <pc:spChg chg="mod">
          <ac:chgData name="Jones, Kaylei, PSIA" userId="e29c987d-c0ba-46ea-a3e4-7f829d96db99" providerId="ADAL" clId="{FF052A87-8C72-4216-9D00-35A1D4DDC610}" dt="2026-08-10T22:39:54.610" v="483" actId="122"/>
          <ac:spMkLst>
            <pc:docMk/>
            <pc:sldMk cId="2010292459" sldId="279"/>
            <ac:spMk id="5" creationId="{88A84BD5-D023-8145-C8A6-19F82AFB2EFA}"/>
          </ac:spMkLst>
        </pc:spChg>
        <pc:picChg chg="del">
          <ac:chgData name="Jones, Kaylei, PSIA" userId="e29c987d-c0ba-46ea-a3e4-7f829d96db99" providerId="ADAL" clId="{FF052A87-8C72-4216-9D00-35A1D4DDC610}" dt="2026-08-10T22:38:29.338" v="470" actId="478"/>
          <ac:picMkLst>
            <pc:docMk/>
            <pc:sldMk cId="2010292459" sldId="279"/>
            <ac:picMk id="7" creationId="{60840F56-206A-906E-F8D9-DCA4B8CC98D5}"/>
          </ac:picMkLst>
        </pc:picChg>
        <pc:picChg chg="del">
          <ac:chgData name="Jones, Kaylei, PSIA" userId="e29c987d-c0ba-46ea-a3e4-7f829d96db99" providerId="ADAL" clId="{FF052A87-8C72-4216-9D00-35A1D4DDC610}" dt="2026-08-10T22:38:28.932" v="469" actId="478"/>
          <ac:picMkLst>
            <pc:docMk/>
            <pc:sldMk cId="2010292459" sldId="279"/>
            <ac:picMk id="8" creationId="{A0C31EC2-09E7-3D43-2D09-F642FBB0F098}"/>
          </ac:picMkLst>
        </pc:picChg>
        <pc:picChg chg="mod">
          <ac:chgData name="Jones, Kaylei, PSIA" userId="e29c987d-c0ba-46ea-a3e4-7f829d96db99" providerId="ADAL" clId="{FF052A87-8C72-4216-9D00-35A1D4DDC610}" dt="2026-08-10T22:40:09.922" v="485" actId="1076"/>
          <ac:picMkLst>
            <pc:docMk/>
            <pc:sldMk cId="2010292459" sldId="279"/>
            <ac:picMk id="9" creationId="{51E9203C-051A-E917-2CA2-91FE995EED21}"/>
          </ac:picMkLst>
        </pc:picChg>
      </pc:sldChg>
      <pc:sldChg chg="addSp delSp modSp mod">
        <pc:chgData name="Jones, Kaylei, PSIA" userId="e29c987d-c0ba-46ea-a3e4-7f829d96db99" providerId="ADAL" clId="{FF052A87-8C72-4216-9D00-35A1D4DDC610}" dt="2026-08-10T22:59:08.009" v="498" actId="1076"/>
        <pc:sldMkLst>
          <pc:docMk/>
          <pc:sldMk cId="1970936308" sldId="280"/>
        </pc:sldMkLst>
        <pc:spChg chg="mod">
          <ac:chgData name="Jones, Kaylei, PSIA" userId="e29c987d-c0ba-46ea-a3e4-7f829d96db99" providerId="ADAL" clId="{FF052A87-8C72-4216-9D00-35A1D4DDC610}" dt="2026-08-10T22:59:08.009" v="498" actId="1076"/>
          <ac:spMkLst>
            <pc:docMk/>
            <pc:sldMk cId="1970936308" sldId="280"/>
            <ac:spMk id="5" creationId="{625A0F98-3E54-3133-4DD7-42234F096F2F}"/>
          </ac:spMkLst>
        </pc:spChg>
        <pc:picChg chg="del">
          <ac:chgData name="Jones, Kaylei, PSIA" userId="e29c987d-c0ba-46ea-a3e4-7f829d96db99" providerId="ADAL" clId="{FF052A87-8C72-4216-9D00-35A1D4DDC610}" dt="2026-08-10T22:38:34.123" v="474" actId="478"/>
          <ac:picMkLst>
            <pc:docMk/>
            <pc:sldMk cId="1970936308" sldId="280"/>
            <ac:picMk id="7" creationId="{C6A94FA0-ECD2-3E49-EA10-703A08E271F7}"/>
          </ac:picMkLst>
        </pc:picChg>
        <pc:picChg chg="del">
          <ac:chgData name="Jones, Kaylei, PSIA" userId="e29c987d-c0ba-46ea-a3e4-7f829d96db99" providerId="ADAL" clId="{FF052A87-8C72-4216-9D00-35A1D4DDC610}" dt="2026-08-10T22:38:33.621" v="473" actId="478"/>
          <ac:picMkLst>
            <pc:docMk/>
            <pc:sldMk cId="1970936308" sldId="280"/>
            <ac:picMk id="8" creationId="{50DEF0AC-4AD3-24E0-171C-8E022289F1FB}"/>
          </ac:picMkLst>
        </pc:picChg>
        <pc:picChg chg="add del">
          <ac:chgData name="Jones, Kaylei, PSIA" userId="e29c987d-c0ba-46ea-a3e4-7f829d96db99" providerId="ADAL" clId="{FF052A87-8C72-4216-9D00-35A1D4DDC610}" dt="2026-08-10T22:58:45.937" v="496" actId="478"/>
          <ac:picMkLst>
            <pc:docMk/>
            <pc:sldMk cId="1970936308" sldId="280"/>
            <ac:picMk id="9" creationId="{8F290FD1-9A6E-DF8B-B48A-B85F32F52C34}"/>
          </ac:picMkLst>
        </pc:picChg>
        <pc:picChg chg="mod">
          <ac:chgData name="Jones, Kaylei, PSIA" userId="e29c987d-c0ba-46ea-a3e4-7f829d96db99" providerId="ADAL" clId="{FF052A87-8C72-4216-9D00-35A1D4DDC610}" dt="2026-08-10T22:58:43.491" v="495" actId="14100"/>
          <ac:picMkLst>
            <pc:docMk/>
            <pc:sldMk cId="1970936308" sldId="280"/>
            <ac:picMk id="10" creationId="{C542F629-489F-F011-5D56-FFA4EC1C94AF}"/>
          </ac:picMkLst>
        </pc:picChg>
      </pc:sldChg>
      <pc:sldChg chg="delSp modSp add del mod ord">
        <pc:chgData name="Jones, Kaylei, PSIA" userId="e29c987d-c0ba-46ea-a3e4-7f829d96db99" providerId="ADAL" clId="{FF052A87-8C72-4216-9D00-35A1D4DDC610}" dt="2026-08-10T22:28:03.646" v="269" actId="2696"/>
        <pc:sldMkLst>
          <pc:docMk/>
          <pc:sldMk cId="2232828875" sldId="281"/>
        </pc:sldMkLst>
        <pc:spChg chg="mod">
          <ac:chgData name="Jones, Kaylei, PSIA" userId="e29c987d-c0ba-46ea-a3e4-7f829d96db99" providerId="ADAL" clId="{FF052A87-8C72-4216-9D00-35A1D4DDC610}" dt="2026-08-10T22:27:39.271" v="262" actId="1076"/>
          <ac:spMkLst>
            <pc:docMk/>
            <pc:sldMk cId="2232828875" sldId="281"/>
            <ac:spMk id="3" creationId="{57158EB8-0037-2A77-18C3-0932BE140B2E}"/>
          </ac:spMkLst>
        </pc:spChg>
        <pc:spChg chg="del">
          <ac:chgData name="Jones, Kaylei, PSIA" userId="e29c987d-c0ba-46ea-a3e4-7f829d96db99" providerId="ADAL" clId="{FF052A87-8C72-4216-9D00-35A1D4DDC610}" dt="2026-08-10T22:27:48.413" v="263" actId="21"/>
          <ac:spMkLst>
            <pc:docMk/>
            <pc:sldMk cId="2232828875" sldId="281"/>
            <ac:spMk id="5" creationId="{A403C531-5FA4-AB6F-A563-0A811733BDB7}"/>
          </ac:spMkLst>
        </pc:spChg>
        <pc:spChg chg="del">
          <ac:chgData name="Jones, Kaylei, PSIA" userId="e29c987d-c0ba-46ea-a3e4-7f829d96db99" providerId="ADAL" clId="{FF052A87-8C72-4216-9D00-35A1D4DDC610}" dt="2026-08-10T22:27:48.413" v="263" actId="21"/>
          <ac:spMkLst>
            <pc:docMk/>
            <pc:sldMk cId="2232828875" sldId="281"/>
            <ac:spMk id="10" creationId="{50803A15-C498-D78B-67F9-72E982085E11}"/>
          </ac:spMkLst>
        </pc:spChg>
        <pc:spChg chg="del">
          <ac:chgData name="Jones, Kaylei, PSIA" userId="e29c987d-c0ba-46ea-a3e4-7f829d96db99" providerId="ADAL" clId="{FF052A87-8C72-4216-9D00-35A1D4DDC610}" dt="2026-08-10T22:27:48.413" v="263" actId="21"/>
          <ac:spMkLst>
            <pc:docMk/>
            <pc:sldMk cId="2232828875" sldId="281"/>
            <ac:spMk id="17" creationId="{1E26B742-CE40-278E-5066-F1EDB48541BA}"/>
          </ac:spMkLst>
        </pc:spChg>
        <pc:picChg chg="del">
          <ac:chgData name="Jones, Kaylei, PSIA" userId="e29c987d-c0ba-46ea-a3e4-7f829d96db99" providerId="ADAL" clId="{FF052A87-8C72-4216-9D00-35A1D4DDC610}" dt="2026-08-10T22:27:48.413" v="263" actId="21"/>
          <ac:picMkLst>
            <pc:docMk/>
            <pc:sldMk cId="2232828875" sldId="281"/>
            <ac:picMk id="9" creationId="{65797046-50CD-8496-5747-DAD2468F0035}"/>
          </ac:picMkLst>
        </pc:picChg>
        <pc:picChg chg="del">
          <ac:chgData name="Jones, Kaylei, PSIA" userId="e29c987d-c0ba-46ea-a3e4-7f829d96db99" providerId="ADAL" clId="{FF052A87-8C72-4216-9D00-35A1D4DDC610}" dt="2026-08-10T22:27:48.413" v="263" actId="21"/>
          <ac:picMkLst>
            <pc:docMk/>
            <pc:sldMk cId="2232828875" sldId="281"/>
            <ac:picMk id="13" creationId="{BBF76975-9A88-2741-80D7-D68404E527D1}"/>
          </ac:picMkLst>
        </pc:picChg>
      </pc:sldChg>
      <pc:sldChg chg="delSp modSp add del mod ord">
        <pc:chgData name="Jones, Kaylei, PSIA" userId="e29c987d-c0ba-46ea-a3e4-7f829d96db99" providerId="ADAL" clId="{FF052A87-8C72-4216-9D00-35A1D4DDC610}" dt="2026-08-10T22:29:45.589" v="288" actId="2696"/>
        <pc:sldMkLst>
          <pc:docMk/>
          <pc:sldMk cId="2244768349" sldId="281"/>
        </pc:sldMkLst>
        <pc:spChg chg="mod">
          <ac:chgData name="Jones, Kaylei, PSIA" userId="e29c987d-c0ba-46ea-a3e4-7f829d96db99" providerId="ADAL" clId="{FF052A87-8C72-4216-9D00-35A1D4DDC610}" dt="2026-08-10T22:28:56.277" v="274" actId="1076"/>
          <ac:spMkLst>
            <pc:docMk/>
            <pc:sldMk cId="2244768349" sldId="281"/>
            <ac:spMk id="2" creationId="{B50D0AD5-99F5-33C8-3E20-D4B755C1A994}"/>
          </ac:spMkLst>
        </pc:spChg>
        <pc:spChg chg="del">
          <ac:chgData name="Jones, Kaylei, PSIA" userId="e29c987d-c0ba-46ea-a3e4-7f829d96db99" providerId="ADAL" clId="{FF052A87-8C72-4216-9D00-35A1D4DDC610}" dt="2026-08-10T22:29:00.299" v="275" actId="21"/>
          <ac:spMkLst>
            <pc:docMk/>
            <pc:sldMk cId="2244768349" sldId="281"/>
            <ac:spMk id="11" creationId="{6604FC64-2D51-3EF6-97F9-24C13C9D51F0}"/>
          </ac:spMkLst>
        </pc:spChg>
        <pc:spChg chg="del">
          <ac:chgData name="Jones, Kaylei, PSIA" userId="e29c987d-c0ba-46ea-a3e4-7f829d96db99" providerId="ADAL" clId="{FF052A87-8C72-4216-9D00-35A1D4DDC610}" dt="2026-08-10T22:29:00.299" v="275" actId="21"/>
          <ac:spMkLst>
            <pc:docMk/>
            <pc:sldMk cId="2244768349" sldId="281"/>
            <ac:spMk id="14" creationId="{B55F9200-CDD8-5288-9C74-4E921C902357}"/>
          </ac:spMkLst>
        </pc:spChg>
        <pc:spChg chg="del">
          <ac:chgData name="Jones, Kaylei, PSIA" userId="e29c987d-c0ba-46ea-a3e4-7f829d96db99" providerId="ADAL" clId="{FF052A87-8C72-4216-9D00-35A1D4DDC610}" dt="2026-08-10T22:29:00.299" v="275" actId="21"/>
          <ac:spMkLst>
            <pc:docMk/>
            <pc:sldMk cId="2244768349" sldId="281"/>
            <ac:spMk id="18" creationId="{60AA8546-0D53-C6C5-D5D1-59F73DEBA564}"/>
          </ac:spMkLst>
        </pc:spChg>
        <pc:picChg chg="del">
          <ac:chgData name="Jones, Kaylei, PSIA" userId="e29c987d-c0ba-46ea-a3e4-7f829d96db99" providerId="ADAL" clId="{FF052A87-8C72-4216-9D00-35A1D4DDC610}" dt="2026-08-10T22:29:00.299" v="275" actId="21"/>
          <ac:picMkLst>
            <pc:docMk/>
            <pc:sldMk cId="2244768349" sldId="281"/>
            <ac:picMk id="9" creationId="{C5A37448-90ED-1C19-50F6-A98F538024DB}"/>
          </ac:picMkLst>
        </pc:picChg>
        <pc:cxnChg chg="del">
          <ac:chgData name="Jones, Kaylei, PSIA" userId="e29c987d-c0ba-46ea-a3e4-7f829d96db99" providerId="ADAL" clId="{FF052A87-8C72-4216-9D00-35A1D4DDC610}" dt="2026-08-10T22:29:00.299" v="275" actId="21"/>
          <ac:cxnSpMkLst>
            <pc:docMk/>
            <pc:sldMk cId="2244768349" sldId="281"/>
            <ac:cxnSpMk id="10" creationId="{EBECDEE6-958A-458E-1C5B-73E0ED6FD8A5}"/>
          </ac:cxnSpMkLst>
        </pc:cxnChg>
        <pc:cxnChg chg="del">
          <ac:chgData name="Jones, Kaylei, PSIA" userId="e29c987d-c0ba-46ea-a3e4-7f829d96db99" providerId="ADAL" clId="{FF052A87-8C72-4216-9D00-35A1D4DDC610}" dt="2026-08-10T22:29:00.299" v="275" actId="21"/>
          <ac:cxnSpMkLst>
            <pc:docMk/>
            <pc:sldMk cId="2244768349" sldId="281"/>
            <ac:cxnSpMk id="12" creationId="{1BBB08C3-9378-2DBA-B3F5-69BB03EE161C}"/>
          </ac:cxnSpMkLst>
        </pc:cxnChg>
        <pc:cxnChg chg="del">
          <ac:chgData name="Jones, Kaylei, PSIA" userId="e29c987d-c0ba-46ea-a3e4-7f829d96db99" providerId="ADAL" clId="{FF052A87-8C72-4216-9D00-35A1D4DDC610}" dt="2026-08-10T22:29:00.299" v="275" actId="21"/>
          <ac:cxnSpMkLst>
            <pc:docMk/>
            <pc:sldMk cId="2244768349" sldId="281"/>
            <ac:cxnSpMk id="15" creationId="{D8F2FCEE-62F1-CC00-5881-D8840D594D48}"/>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nmpsia.com/index.html" TargetMode="Externa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nmpsia.com/index.html" TargetMode="Externa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320040" y="73152"/>
            <a:ext cx="5295104" cy="461665"/>
          </a:xfrm>
          <a:prstGeom prst="rect">
            <a:avLst/>
          </a:prstGeom>
          <a:noFill/>
        </p:spPr>
        <p:txBody>
          <a:bodyPr wrap="none">
            <a:spAutoFit/>
          </a:bodyPr>
          <a:lstStyle/>
          <a:p>
            <a:pPr>
              <a:defRPr sz="2400" b="1">
                <a:solidFill>
                  <a:srgbClr val="FFFFFF"/>
                </a:solidFill>
                <a:latin typeface="Aptos"/>
              </a:defRPr>
            </a:pPr>
            <a:r>
              <a:rPr dirty="0"/>
              <a:t>Employee </a:t>
            </a:r>
            <a:r>
              <a:rPr dirty="0" err="1"/>
              <a:t>MyBenefits</a:t>
            </a:r>
            <a:r>
              <a:rPr dirty="0"/>
              <a:t> Portal Tutorial </a:t>
            </a:r>
          </a:p>
        </p:txBody>
      </p:sp>
      <p:pic>
        <p:nvPicPr>
          <p:cNvPr id="5" name="Picture 4">
            <a:extLst>
              <a:ext uri="{FF2B5EF4-FFF2-40B4-BE49-F238E27FC236}">
                <a16:creationId xmlns:a16="http://schemas.microsoft.com/office/drawing/2014/main" id="{965277EB-C4A3-F906-90E8-CB2840AF6E00}"/>
              </a:ext>
            </a:extLst>
          </p:cNvPr>
          <p:cNvPicPr>
            <a:picLocks noChangeAspect="1"/>
          </p:cNvPicPr>
          <p:nvPr/>
        </p:nvPicPr>
        <p:blipFill>
          <a:blip r:embed="rId2"/>
          <a:stretch>
            <a:fillRect/>
          </a:stretch>
        </p:blipFill>
        <p:spPr>
          <a:xfrm>
            <a:off x="3373553" y="3903492"/>
            <a:ext cx="1463417" cy="457200"/>
          </a:xfrm>
          <a:prstGeom prst="rect">
            <a:avLst/>
          </a:prstGeom>
        </p:spPr>
      </p:pic>
      <p:pic>
        <p:nvPicPr>
          <p:cNvPr id="9" name="Picture 8" descr="A logo with blue text&#10;&#10;Description automatically generated">
            <a:extLst>
              <a:ext uri="{FF2B5EF4-FFF2-40B4-BE49-F238E27FC236}">
                <a16:creationId xmlns:a16="http://schemas.microsoft.com/office/drawing/2014/main" id="{679A3A9D-DFC7-3218-2A6A-B56BB72A9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2609" y="5015620"/>
            <a:ext cx="2942965" cy="1740981"/>
          </a:xfrm>
          <a:prstGeom prst="rect">
            <a:avLst/>
          </a:prstGeom>
        </p:spPr>
      </p:pic>
      <p:pic>
        <p:nvPicPr>
          <p:cNvPr id="11" name="Picture 10">
            <a:extLst>
              <a:ext uri="{FF2B5EF4-FFF2-40B4-BE49-F238E27FC236}">
                <a16:creationId xmlns:a16="http://schemas.microsoft.com/office/drawing/2014/main" id="{FFA4D5E7-4246-DC85-D627-AEBB42AE4B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0909" y="5314384"/>
            <a:ext cx="2574447" cy="1190287"/>
          </a:xfrm>
          <a:prstGeom prst="rect">
            <a:avLst/>
          </a:prstGeom>
        </p:spPr>
      </p:pic>
      <p:sp>
        <p:nvSpPr>
          <p:cNvPr id="13" name="TextBox 12">
            <a:extLst>
              <a:ext uri="{FF2B5EF4-FFF2-40B4-BE49-F238E27FC236}">
                <a16:creationId xmlns:a16="http://schemas.microsoft.com/office/drawing/2014/main" id="{4FBAB773-D048-DC40-A2F6-9FB6557F7D9B}"/>
              </a:ext>
            </a:extLst>
          </p:cNvPr>
          <p:cNvSpPr txBox="1"/>
          <p:nvPr/>
        </p:nvSpPr>
        <p:spPr>
          <a:xfrm>
            <a:off x="640080" y="1966271"/>
            <a:ext cx="10857821" cy="1323439"/>
          </a:xfrm>
          <a:prstGeom prst="rect">
            <a:avLst/>
          </a:prstGeom>
          <a:noFill/>
        </p:spPr>
        <p:txBody>
          <a:bodyPr wrap="square">
            <a:spAutoFit/>
          </a:bodyPr>
          <a:lstStyle/>
          <a:p>
            <a:pPr algn="ctr">
              <a:defRPr sz="3000" b="1">
                <a:solidFill>
                  <a:srgbClr val="00539B"/>
                </a:solidFill>
                <a:latin typeface="Aptos"/>
              </a:defRPr>
            </a:pPr>
            <a:r>
              <a:rPr sz="4000" dirty="0"/>
              <a:t>Employe</a:t>
            </a:r>
            <a:r>
              <a:rPr lang="en-US" sz="4000" dirty="0"/>
              <a:t>e</a:t>
            </a:r>
            <a:r>
              <a:rPr sz="4000" dirty="0"/>
              <a:t> </a:t>
            </a:r>
            <a:r>
              <a:rPr sz="4000" dirty="0" err="1"/>
              <a:t>MyBenefits</a:t>
            </a:r>
            <a:r>
              <a:rPr sz="4000" dirty="0"/>
              <a:t> Portal Tutoria</a:t>
            </a:r>
            <a:r>
              <a:rPr lang="en-US" sz="4000" dirty="0"/>
              <a:t>l</a:t>
            </a:r>
            <a:endParaRPr sz="4000" dirty="0"/>
          </a:p>
          <a:p>
            <a:pPr algn="ctr">
              <a:defRPr sz="2400"/>
            </a:pPr>
            <a:r>
              <a:rPr lang="en-US" sz="4000" dirty="0"/>
              <a:t>Login Process</a:t>
            </a:r>
            <a:endParaRPr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51244-79A4-CFE1-C45C-F374CD9143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2F9BEA-8B88-9E6E-8CC3-1CB2EFB34E6F}"/>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DC1ECADD-0795-BA0F-F661-EF08472CBC19}"/>
              </a:ext>
            </a:extLst>
          </p:cNvPr>
          <p:cNvSpPr txBox="1"/>
          <p:nvPr/>
        </p:nvSpPr>
        <p:spPr>
          <a:xfrm>
            <a:off x="320040" y="73152"/>
            <a:ext cx="3271858" cy="461665"/>
          </a:xfrm>
          <a:prstGeom prst="rect">
            <a:avLst/>
          </a:prstGeom>
          <a:noFill/>
        </p:spPr>
        <p:txBody>
          <a:bodyPr wrap="none">
            <a:spAutoFit/>
          </a:bodyPr>
          <a:lstStyle/>
          <a:p>
            <a:pPr>
              <a:defRPr sz="2400" b="1">
                <a:solidFill>
                  <a:srgbClr val="FFFFFF"/>
                </a:solidFill>
                <a:latin typeface="Aptos"/>
              </a:defRPr>
            </a:pPr>
            <a:r>
              <a:rPr dirty="0"/>
              <a:t>Step </a:t>
            </a:r>
            <a:r>
              <a:rPr lang="en-US" dirty="0"/>
              <a:t>4 EXISTING USER</a:t>
            </a:r>
            <a:endParaRPr dirty="0"/>
          </a:p>
        </p:txBody>
      </p:sp>
      <p:sp>
        <p:nvSpPr>
          <p:cNvPr id="4" name="TextBox 3">
            <a:extLst>
              <a:ext uri="{FF2B5EF4-FFF2-40B4-BE49-F238E27FC236}">
                <a16:creationId xmlns:a16="http://schemas.microsoft.com/office/drawing/2014/main" id="{FAB6D1E1-6F63-176E-BBDF-6CBD41964E55}"/>
              </a:ext>
            </a:extLst>
          </p:cNvPr>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10</a:t>
            </a:r>
            <a:r>
              <a:rPr dirty="0"/>
              <a:t> of </a:t>
            </a:r>
            <a:r>
              <a:rPr lang="en-US" dirty="0"/>
              <a:t>21</a:t>
            </a:r>
            <a:endParaRPr dirty="0"/>
          </a:p>
        </p:txBody>
      </p:sp>
      <p:sp>
        <p:nvSpPr>
          <p:cNvPr id="5" name="Rounded Rectangle 4">
            <a:extLst>
              <a:ext uri="{FF2B5EF4-FFF2-40B4-BE49-F238E27FC236}">
                <a16:creationId xmlns:a16="http://schemas.microsoft.com/office/drawing/2014/main" id="{25615623-D6FA-97DD-EF17-EFA7CE577E72}"/>
              </a:ext>
            </a:extLst>
          </p:cNvPr>
          <p:cNvSpPr/>
          <p:nvPr/>
        </p:nvSpPr>
        <p:spPr>
          <a:xfrm>
            <a:off x="421383" y="969644"/>
            <a:ext cx="3653526" cy="4021456"/>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EXISTING USER</a:t>
            </a:r>
          </a:p>
          <a:p>
            <a:pPr algn="ctr"/>
            <a:endParaRPr lang="en-US" sz="2000" b="1" dirty="0">
              <a:solidFill>
                <a:schemeClr val="tx1"/>
              </a:solidFill>
            </a:endParaRPr>
          </a:p>
          <a:p>
            <a:pPr algn="ctr"/>
            <a:r>
              <a:rPr lang="en-US" sz="2000" dirty="0">
                <a:solidFill>
                  <a:schemeClr val="tx1"/>
                </a:solidFill>
              </a:rPr>
              <a:t>A Multi- Factor Authentication (MFA) code will be sent to your email.</a:t>
            </a:r>
          </a:p>
          <a:p>
            <a:endParaRPr lang="en-US" sz="2000" dirty="0">
              <a:solidFill>
                <a:schemeClr val="tx1"/>
              </a:solidFill>
            </a:endParaRPr>
          </a:p>
          <a:p>
            <a:r>
              <a:rPr lang="en-US" sz="2000" dirty="0">
                <a:solidFill>
                  <a:schemeClr val="tx1"/>
                </a:solidFill>
              </a:rPr>
              <a:t>1. Enter the code and </a:t>
            </a:r>
          </a:p>
          <a:p>
            <a:r>
              <a:rPr lang="en-US" sz="2000" dirty="0">
                <a:solidFill>
                  <a:schemeClr val="tx1"/>
                </a:solidFill>
              </a:rPr>
              <a:t>2. Click VERIFY ACCOUNT</a:t>
            </a:r>
          </a:p>
          <a:p>
            <a:r>
              <a:rPr lang="en-US" sz="2000" dirty="0">
                <a:solidFill>
                  <a:schemeClr val="tx1"/>
                </a:solidFill>
              </a:rPr>
              <a:t> </a:t>
            </a:r>
          </a:p>
          <a:p>
            <a:r>
              <a:rPr lang="en-US" sz="2000" i="1" dirty="0">
                <a:solidFill>
                  <a:schemeClr val="tx1"/>
                </a:solidFill>
              </a:rPr>
              <a:t>Note: This code will expire after 5 minutes.</a:t>
            </a:r>
          </a:p>
        </p:txBody>
      </p:sp>
      <p:pic>
        <p:nvPicPr>
          <p:cNvPr id="11" name="Picture 10">
            <a:extLst>
              <a:ext uri="{FF2B5EF4-FFF2-40B4-BE49-F238E27FC236}">
                <a16:creationId xmlns:a16="http://schemas.microsoft.com/office/drawing/2014/main" id="{AC7C94C6-A60B-EEB5-E99C-C70125359DFF}"/>
              </a:ext>
            </a:extLst>
          </p:cNvPr>
          <p:cNvPicPr>
            <a:picLocks noChangeAspect="1"/>
          </p:cNvPicPr>
          <p:nvPr/>
        </p:nvPicPr>
        <p:blipFill>
          <a:blip r:embed="rId2"/>
          <a:stretch>
            <a:fillRect/>
          </a:stretch>
        </p:blipFill>
        <p:spPr>
          <a:xfrm>
            <a:off x="4324067" y="731519"/>
            <a:ext cx="7446550" cy="55930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6896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515FC-BF32-66B6-6EDB-F81C1F5FC1C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AA97E7-1A84-77A5-85D4-647CDC3789A0}"/>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319FE839-01A3-03BE-FAA5-9D4C5EB61A53}"/>
              </a:ext>
            </a:extLst>
          </p:cNvPr>
          <p:cNvSpPr txBox="1"/>
          <p:nvPr/>
        </p:nvSpPr>
        <p:spPr>
          <a:xfrm>
            <a:off x="320040" y="73152"/>
            <a:ext cx="3271858" cy="461665"/>
          </a:xfrm>
          <a:prstGeom prst="rect">
            <a:avLst/>
          </a:prstGeom>
          <a:noFill/>
        </p:spPr>
        <p:txBody>
          <a:bodyPr wrap="none">
            <a:spAutoFit/>
          </a:bodyPr>
          <a:lstStyle/>
          <a:p>
            <a:pPr>
              <a:defRPr sz="2400" b="1">
                <a:solidFill>
                  <a:srgbClr val="FFFFFF"/>
                </a:solidFill>
                <a:latin typeface="Aptos"/>
              </a:defRPr>
            </a:pPr>
            <a:r>
              <a:rPr dirty="0"/>
              <a:t>Step </a:t>
            </a:r>
            <a:r>
              <a:rPr lang="en-US" dirty="0"/>
              <a:t>5 EXISTING USER</a:t>
            </a:r>
            <a:endParaRPr dirty="0"/>
          </a:p>
        </p:txBody>
      </p:sp>
      <p:sp>
        <p:nvSpPr>
          <p:cNvPr id="4" name="TextBox 3">
            <a:extLst>
              <a:ext uri="{FF2B5EF4-FFF2-40B4-BE49-F238E27FC236}">
                <a16:creationId xmlns:a16="http://schemas.microsoft.com/office/drawing/2014/main" id="{4033E3FE-434F-7513-1F6B-3E3AC364D2AD}"/>
              </a:ext>
            </a:extLst>
          </p:cNvPr>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11</a:t>
            </a:r>
            <a:r>
              <a:rPr dirty="0"/>
              <a:t> of </a:t>
            </a:r>
            <a:r>
              <a:rPr lang="en-US" dirty="0"/>
              <a:t>21</a:t>
            </a:r>
            <a:endParaRPr dirty="0"/>
          </a:p>
        </p:txBody>
      </p:sp>
      <p:sp>
        <p:nvSpPr>
          <p:cNvPr id="5" name="Rounded Rectangle 4">
            <a:extLst>
              <a:ext uri="{FF2B5EF4-FFF2-40B4-BE49-F238E27FC236}">
                <a16:creationId xmlns:a16="http://schemas.microsoft.com/office/drawing/2014/main" id="{1DDBE1B2-B793-43A0-F7BF-0B1ADE578BA4}"/>
              </a:ext>
            </a:extLst>
          </p:cNvPr>
          <p:cNvSpPr/>
          <p:nvPr/>
        </p:nvSpPr>
        <p:spPr>
          <a:xfrm>
            <a:off x="478533" y="1167023"/>
            <a:ext cx="3271858" cy="2455300"/>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EXISTING USER</a:t>
            </a:r>
          </a:p>
          <a:p>
            <a:pPr algn="ctr"/>
            <a:endParaRPr lang="en-US" sz="2000" b="1" dirty="0">
              <a:solidFill>
                <a:schemeClr val="tx1"/>
              </a:solidFill>
            </a:endParaRPr>
          </a:p>
          <a:p>
            <a:r>
              <a:rPr lang="en-US" sz="2000" dirty="0">
                <a:solidFill>
                  <a:schemeClr val="tx1"/>
                </a:solidFill>
              </a:rPr>
              <a:t>Read the details under “Important Notice”, then click ACCEPT to continue.</a:t>
            </a:r>
          </a:p>
        </p:txBody>
      </p:sp>
      <p:pic>
        <p:nvPicPr>
          <p:cNvPr id="6" name="Picture 5" descr="Graphical user interface, application&#10;&#10;AI-generated content may be incorrect.">
            <a:extLst>
              <a:ext uri="{FF2B5EF4-FFF2-40B4-BE49-F238E27FC236}">
                <a16:creationId xmlns:a16="http://schemas.microsoft.com/office/drawing/2014/main" id="{AB2A3F99-4CC7-FCF2-0598-E1A04AF85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6197" y="752167"/>
            <a:ext cx="7547270" cy="5740311"/>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9A4CA5D2-E512-D901-25B8-A06B3F0CBCF8}"/>
              </a:ext>
            </a:extLst>
          </p:cNvPr>
          <p:cNvSpPr/>
          <p:nvPr/>
        </p:nvSpPr>
        <p:spPr>
          <a:xfrm>
            <a:off x="7408233" y="4885171"/>
            <a:ext cx="1120347" cy="418071"/>
          </a:xfrm>
          <a:prstGeom prst="rect">
            <a:avLst/>
          </a:prstGeom>
          <a:noFill/>
          <a:ln>
            <a:solidFill>
              <a:srgbClr val="C590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51998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DDF49-A235-5057-B8E4-622A307BB92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3A2118-99B9-4582-73B3-522C8C3F7654}"/>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53075B2A-F836-6FE0-9FB4-0B161EFAD5B0}"/>
              </a:ext>
            </a:extLst>
          </p:cNvPr>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12</a:t>
            </a:r>
            <a:r>
              <a:rPr dirty="0"/>
              <a:t> of </a:t>
            </a:r>
            <a:r>
              <a:rPr lang="en-US" dirty="0"/>
              <a:t>21</a:t>
            </a:r>
            <a:endParaRPr dirty="0"/>
          </a:p>
        </p:txBody>
      </p:sp>
      <p:sp>
        <p:nvSpPr>
          <p:cNvPr id="5" name="Rounded Rectangle 4">
            <a:extLst>
              <a:ext uri="{FF2B5EF4-FFF2-40B4-BE49-F238E27FC236}">
                <a16:creationId xmlns:a16="http://schemas.microsoft.com/office/drawing/2014/main" id="{5AA97BAC-AD26-DDD8-AC97-F49B8BCD29EF}"/>
              </a:ext>
            </a:extLst>
          </p:cNvPr>
          <p:cNvSpPr/>
          <p:nvPr/>
        </p:nvSpPr>
        <p:spPr>
          <a:xfrm>
            <a:off x="613151" y="1401508"/>
            <a:ext cx="3653526" cy="2907973"/>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FORGOT PASSWORD</a:t>
            </a:r>
          </a:p>
          <a:p>
            <a:endParaRPr lang="en-US" sz="2000" dirty="0">
              <a:solidFill>
                <a:schemeClr val="tx1"/>
              </a:solidFill>
            </a:endParaRPr>
          </a:p>
          <a:p>
            <a:r>
              <a:rPr lang="en-US" sz="2000" dirty="0">
                <a:solidFill>
                  <a:schemeClr val="tx1"/>
                </a:solidFill>
              </a:rPr>
              <a:t>If you forget your password,</a:t>
            </a:r>
          </a:p>
          <a:p>
            <a:r>
              <a:rPr lang="en-US" sz="2000" dirty="0">
                <a:solidFill>
                  <a:schemeClr val="tx1"/>
                </a:solidFill>
              </a:rPr>
              <a:t>use the “Forgot Password” feature. </a:t>
            </a:r>
          </a:p>
        </p:txBody>
      </p:sp>
      <p:pic>
        <p:nvPicPr>
          <p:cNvPr id="6" name="Picture 5" descr="Graphical user interface, application&#10;&#10;AI-generated content may be incorrect.">
            <a:extLst>
              <a:ext uri="{FF2B5EF4-FFF2-40B4-BE49-F238E27FC236}">
                <a16:creationId xmlns:a16="http://schemas.microsoft.com/office/drawing/2014/main" id="{717744CB-527E-4202-8131-8F60904A1D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8404" y="1009650"/>
            <a:ext cx="6830445" cy="5100307"/>
          </a:xfrm>
          <a:prstGeom prst="rect">
            <a:avLst/>
          </a:prstGeom>
          <a:ln>
            <a:noFill/>
          </a:ln>
          <a:effectLst>
            <a:outerShdw blurRad="292100" dist="139700" dir="2700000" algn="tl" rotWithShape="0">
              <a:srgbClr val="333333">
                <a:alpha val="65000"/>
              </a:srgbClr>
            </a:outerShdw>
          </a:effectLst>
        </p:spPr>
      </p:pic>
      <p:sp>
        <p:nvSpPr>
          <p:cNvPr id="9" name="Oval 8">
            <a:extLst>
              <a:ext uri="{FF2B5EF4-FFF2-40B4-BE49-F238E27FC236}">
                <a16:creationId xmlns:a16="http://schemas.microsoft.com/office/drawing/2014/main" id="{D31C92E2-F19A-01A5-F8D5-B8492ADA3886}"/>
              </a:ext>
            </a:extLst>
          </p:cNvPr>
          <p:cNvSpPr/>
          <p:nvPr/>
        </p:nvSpPr>
        <p:spPr>
          <a:xfrm>
            <a:off x="6645115" y="3794408"/>
            <a:ext cx="1131683" cy="500204"/>
          </a:xfrm>
          <a:prstGeom prst="ellipse">
            <a:avLst/>
          </a:prstGeom>
          <a:noFill/>
          <a:ln>
            <a:solidFill>
              <a:srgbClr val="C590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44B6457-B872-DDD9-8FE2-734DE0275640}"/>
              </a:ext>
            </a:extLst>
          </p:cNvPr>
          <p:cNvSpPr txBox="1"/>
          <p:nvPr/>
        </p:nvSpPr>
        <p:spPr>
          <a:xfrm>
            <a:off x="320040" y="73152"/>
            <a:ext cx="4015651" cy="461665"/>
          </a:xfrm>
          <a:prstGeom prst="rect">
            <a:avLst/>
          </a:prstGeom>
          <a:noFill/>
        </p:spPr>
        <p:txBody>
          <a:bodyPr wrap="none">
            <a:spAutoFit/>
          </a:bodyPr>
          <a:lstStyle/>
          <a:p>
            <a:pPr>
              <a:defRPr sz="2400" b="1">
                <a:solidFill>
                  <a:srgbClr val="FFFFFF"/>
                </a:solidFill>
                <a:latin typeface="Aptos"/>
              </a:defRPr>
            </a:pPr>
            <a:r>
              <a:rPr lang="en-US" dirty="0"/>
              <a:t>Step 1 FORGOT PASSWORD</a:t>
            </a:r>
          </a:p>
        </p:txBody>
      </p:sp>
    </p:spTree>
    <p:extLst>
      <p:ext uri="{BB962C8B-B14F-4D97-AF65-F5344CB8AC3E}">
        <p14:creationId xmlns:p14="http://schemas.microsoft.com/office/powerpoint/2010/main" val="3626826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49FA7-8E47-C201-0C03-D310A85002E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06B685-6083-C6BF-240B-970CF47AB9E3}"/>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FF466877-BE46-B599-D4C3-F355FA438E46}"/>
              </a:ext>
            </a:extLst>
          </p:cNvPr>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13</a:t>
            </a:r>
            <a:r>
              <a:rPr dirty="0"/>
              <a:t> of </a:t>
            </a:r>
            <a:r>
              <a:rPr lang="en-US" dirty="0"/>
              <a:t>21</a:t>
            </a:r>
            <a:endParaRPr dirty="0"/>
          </a:p>
        </p:txBody>
      </p:sp>
      <p:sp>
        <p:nvSpPr>
          <p:cNvPr id="5" name="Rounded Rectangle 4">
            <a:extLst>
              <a:ext uri="{FF2B5EF4-FFF2-40B4-BE49-F238E27FC236}">
                <a16:creationId xmlns:a16="http://schemas.microsoft.com/office/drawing/2014/main" id="{55CA05C7-6EC7-0D76-AC30-125F88EE9378}"/>
              </a:ext>
            </a:extLst>
          </p:cNvPr>
          <p:cNvSpPr/>
          <p:nvPr/>
        </p:nvSpPr>
        <p:spPr>
          <a:xfrm>
            <a:off x="402739" y="1116952"/>
            <a:ext cx="3653526" cy="4064648"/>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FORGOT PASSWORD</a:t>
            </a:r>
          </a:p>
          <a:p>
            <a:pPr algn="ctr"/>
            <a:endParaRPr lang="en-US" sz="2000" b="1" dirty="0">
              <a:solidFill>
                <a:schemeClr val="tx1"/>
              </a:solidFill>
            </a:endParaRPr>
          </a:p>
          <a:p>
            <a:pPr algn="ctr"/>
            <a:r>
              <a:rPr lang="en-US" sz="2000" dirty="0">
                <a:solidFill>
                  <a:schemeClr val="tx1"/>
                </a:solidFill>
              </a:rPr>
              <a:t>A Multi- Factor Authentication (MFA) code will be sent to your email.</a:t>
            </a:r>
          </a:p>
          <a:p>
            <a:endParaRPr lang="en-US" sz="2000" dirty="0">
              <a:solidFill>
                <a:schemeClr val="tx1"/>
              </a:solidFill>
            </a:endParaRPr>
          </a:p>
          <a:p>
            <a:r>
              <a:rPr lang="en-US" sz="2000" dirty="0">
                <a:solidFill>
                  <a:schemeClr val="tx1"/>
                </a:solidFill>
              </a:rPr>
              <a:t>1. Enter the code and </a:t>
            </a:r>
          </a:p>
          <a:p>
            <a:r>
              <a:rPr lang="en-US" sz="2000" dirty="0">
                <a:solidFill>
                  <a:schemeClr val="tx1"/>
                </a:solidFill>
              </a:rPr>
              <a:t>2. Click VERIFY ACCOUNT</a:t>
            </a:r>
          </a:p>
          <a:p>
            <a:r>
              <a:rPr lang="en-US" sz="2000" dirty="0">
                <a:solidFill>
                  <a:schemeClr val="tx1"/>
                </a:solidFill>
              </a:rPr>
              <a:t> </a:t>
            </a:r>
          </a:p>
          <a:p>
            <a:r>
              <a:rPr lang="en-US" sz="2000" i="1" dirty="0">
                <a:solidFill>
                  <a:schemeClr val="tx1"/>
                </a:solidFill>
              </a:rPr>
              <a:t>Note: This code will expire after 5 minutes.</a:t>
            </a:r>
          </a:p>
        </p:txBody>
      </p:sp>
      <p:pic>
        <p:nvPicPr>
          <p:cNvPr id="9" name="Picture 8" descr="Graphical user interface, application, Teams&#10;&#10;AI-generated content may be incorrect.">
            <a:extLst>
              <a:ext uri="{FF2B5EF4-FFF2-40B4-BE49-F238E27FC236}">
                <a16:creationId xmlns:a16="http://schemas.microsoft.com/office/drawing/2014/main" id="{0BD320F2-4C5A-924C-3669-4AC9644DA1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3730" y="895052"/>
            <a:ext cx="7025531" cy="5442945"/>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DB5D1970-21B6-E000-999A-73E7A217028E}"/>
              </a:ext>
            </a:extLst>
          </p:cNvPr>
          <p:cNvSpPr/>
          <p:nvPr/>
        </p:nvSpPr>
        <p:spPr>
          <a:xfrm>
            <a:off x="6712808" y="4735387"/>
            <a:ext cx="840260" cy="329513"/>
          </a:xfrm>
          <a:prstGeom prst="rect">
            <a:avLst/>
          </a:prstGeom>
          <a:noFill/>
          <a:ln>
            <a:solidFill>
              <a:srgbClr val="C590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9603783-6004-F66D-4CB7-0CF8005842B7}"/>
              </a:ext>
            </a:extLst>
          </p:cNvPr>
          <p:cNvSpPr/>
          <p:nvPr/>
        </p:nvSpPr>
        <p:spPr>
          <a:xfrm>
            <a:off x="8499785" y="5039156"/>
            <a:ext cx="1347160" cy="369332"/>
          </a:xfrm>
          <a:prstGeom prst="rect">
            <a:avLst/>
          </a:prstGeom>
          <a:noFill/>
          <a:ln>
            <a:solidFill>
              <a:srgbClr val="C590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A7B9D50-2BC3-9C4A-BF83-E92005051388}"/>
              </a:ext>
            </a:extLst>
          </p:cNvPr>
          <p:cNvSpPr txBox="1"/>
          <p:nvPr/>
        </p:nvSpPr>
        <p:spPr>
          <a:xfrm>
            <a:off x="6048371" y="4742512"/>
            <a:ext cx="914400" cy="369332"/>
          </a:xfrm>
          <a:prstGeom prst="rect">
            <a:avLst/>
          </a:prstGeom>
          <a:noFill/>
        </p:spPr>
        <p:txBody>
          <a:bodyPr wrap="square" rtlCol="0">
            <a:spAutoFit/>
          </a:bodyPr>
          <a:lstStyle/>
          <a:p>
            <a:pPr algn="ctr"/>
            <a:r>
              <a:rPr lang="en-US" dirty="0">
                <a:solidFill>
                  <a:srgbClr val="C58EBC"/>
                </a:solidFill>
              </a:rPr>
              <a:t>1</a:t>
            </a:r>
          </a:p>
        </p:txBody>
      </p:sp>
      <p:sp>
        <p:nvSpPr>
          <p:cNvPr id="18" name="TextBox 17">
            <a:extLst>
              <a:ext uri="{FF2B5EF4-FFF2-40B4-BE49-F238E27FC236}">
                <a16:creationId xmlns:a16="http://schemas.microsoft.com/office/drawing/2014/main" id="{0EEFDA28-25D8-976D-07B3-524B66CBF238}"/>
              </a:ext>
            </a:extLst>
          </p:cNvPr>
          <p:cNvSpPr txBox="1"/>
          <p:nvPr/>
        </p:nvSpPr>
        <p:spPr>
          <a:xfrm>
            <a:off x="9601591" y="5104719"/>
            <a:ext cx="914400" cy="369332"/>
          </a:xfrm>
          <a:prstGeom prst="rect">
            <a:avLst/>
          </a:prstGeom>
          <a:noFill/>
        </p:spPr>
        <p:txBody>
          <a:bodyPr wrap="square" rtlCol="0">
            <a:spAutoFit/>
          </a:bodyPr>
          <a:lstStyle/>
          <a:p>
            <a:pPr algn="ctr"/>
            <a:r>
              <a:rPr lang="en-US" dirty="0">
                <a:solidFill>
                  <a:srgbClr val="C58EBC"/>
                </a:solidFill>
              </a:rPr>
              <a:t>2</a:t>
            </a:r>
          </a:p>
        </p:txBody>
      </p:sp>
      <p:sp>
        <p:nvSpPr>
          <p:cNvPr id="22" name="TextBox 21">
            <a:extLst>
              <a:ext uri="{FF2B5EF4-FFF2-40B4-BE49-F238E27FC236}">
                <a16:creationId xmlns:a16="http://schemas.microsoft.com/office/drawing/2014/main" id="{5AC65932-C859-C56C-BC6F-F4C639F2D9EA}"/>
              </a:ext>
            </a:extLst>
          </p:cNvPr>
          <p:cNvSpPr txBox="1"/>
          <p:nvPr/>
        </p:nvSpPr>
        <p:spPr>
          <a:xfrm>
            <a:off x="320040" y="73152"/>
            <a:ext cx="4015651" cy="461665"/>
          </a:xfrm>
          <a:prstGeom prst="rect">
            <a:avLst/>
          </a:prstGeom>
          <a:noFill/>
        </p:spPr>
        <p:txBody>
          <a:bodyPr wrap="none">
            <a:spAutoFit/>
          </a:bodyPr>
          <a:lstStyle/>
          <a:p>
            <a:pPr>
              <a:defRPr sz="2400" b="1">
                <a:solidFill>
                  <a:srgbClr val="FFFFFF"/>
                </a:solidFill>
                <a:latin typeface="Aptos"/>
              </a:defRPr>
            </a:pPr>
            <a:r>
              <a:rPr lang="en-US" dirty="0"/>
              <a:t>Step 2 FORGOT PASSWORD</a:t>
            </a:r>
          </a:p>
        </p:txBody>
      </p:sp>
    </p:spTree>
    <p:extLst>
      <p:ext uri="{BB962C8B-B14F-4D97-AF65-F5344CB8AC3E}">
        <p14:creationId xmlns:p14="http://schemas.microsoft.com/office/powerpoint/2010/main" val="438537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1850A-54D3-10AA-5D1B-4BC5AF07A64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5A9629-C94D-6FB5-1E2E-FA38FC6EAF52}"/>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B389D281-AC01-9785-2BDF-54CB68EAD82A}"/>
              </a:ext>
            </a:extLst>
          </p:cNvPr>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14</a:t>
            </a:r>
            <a:r>
              <a:rPr dirty="0"/>
              <a:t> of </a:t>
            </a:r>
            <a:r>
              <a:rPr lang="en-US" dirty="0"/>
              <a:t>21</a:t>
            </a:r>
            <a:endParaRPr dirty="0"/>
          </a:p>
        </p:txBody>
      </p:sp>
      <p:sp>
        <p:nvSpPr>
          <p:cNvPr id="5" name="Rounded Rectangle 4">
            <a:extLst>
              <a:ext uri="{FF2B5EF4-FFF2-40B4-BE49-F238E27FC236}">
                <a16:creationId xmlns:a16="http://schemas.microsoft.com/office/drawing/2014/main" id="{0D9B00FA-EC5D-7CF1-FC65-A626A8AEEBEA}"/>
              </a:ext>
            </a:extLst>
          </p:cNvPr>
          <p:cNvSpPr/>
          <p:nvPr/>
        </p:nvSpPr>
        <p:spPr>
          <a:xfrm>
            <a:off x="911928" y="1481167"/>
            <a:ext cx="3653526" cy="3061882"/>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FORGOT PASSWORD</a:t>
            </a:r>
          </a:p>
          <a:p>
            <a:pPr algn="ctr"/>
            <a:endParaRPr lang="en-US" sz="2000" b="1" dirty="0">
              <a:solidFill>
                <a:schemeClr val="tx1"/>
              </a:solidFill>
            </a:endParaRPr>
          </a:p>
          <a:p>
            <a:r>
              <a:rPr lang="en-US" sz="2000" dirty="0">
                <a:solidFill>
                  <a:schemeClr val="tx1"/>
                </a:solidFill>
              </a:rPr>
              <a:t>You will be asked to confirm you would like to reset your password. Click CONTINUE to proceed.</a:t>
            </a:r>
          </a:p>
          <a:p>
            <a:pPr algn="ctr"/>
            <a:endParaRPr lang="en-US" dirty="0">
              <a:solidFill>
                <a:schemeClr val="tx1"/>
              </a:solidFill>
            </a:endParaRPr>
          </a:p>
        </p:txBody>
      </p:sp>
      <p:pic>
        <p:nvPicPr>
          <p:cNvPr id="9" name="Picture 8">
            <a:extLst>
              <a:ext uri="{FF2B5EF4-FFF2-40B4-BE49-F238E27FC236}">
                <a16:creationId xmlns:a16="http://schemas.microsoft.com/office/drawing/2014/main" id="{C7A26073-225E-DF59-C678-98090D8E1840}"/>
              </a:ext>
            </a:extLst>
          </p:cNvPr>
          <p:cNvPicPr>
            <a:picLocks noChangeAspect="1"/>
          </p:cNvPicPr>
          <p:nvPr/>
        </p:nvPicPr>
        <p:blipFill>
          <a:blip r:embed="rId2"/>
          <a:srcRect l="9242" t="9216" r="5783" b="1736"/>
          <a:stretch>
            <a:fillRect/>
          </a:stretch>
        </p:blipFill>
        <p:spPr>
          <a:xfrm>
            <a:off x="5079297" y="1318962"/>
            <a:ext cx="6200775" cy="4662738"/>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2B34EDED-C5AE-8615-FC75-D7B9A943AAA4}"/>
              </a:ext>
            </a:extLst>
          </p:cNvPr>
          <p:cNvSpPr txBox="1"/>
          <p:nvPr/>
        </p:nvSpPr>
        <p:spPr>
          <a:xfrm>
            <a:off x="320040" y="73152"/>
            <a:ext cx="4015651" cy="461665"/>
          </a:xfrm>
          <a:prstGeom prst="rect">
            <a:avLst/>
          </a:prstGeom>
          <a:noFill/>
        </p:spPr>
        <p:txBody>
          <a:bodyPr wrap="none">
            <a:spAutoFit/>
          </a:bodyPr>
          <a:lstStyle/>
          <a:p>
            <a:pPr>
              <a:defRPr sz="2400" b="1">
                <a:solidFill>
                  <a:srgbClr val="FFFFFF"/>
                </a:solidFill>
                <a:latin typeface="Aptos"/>
              </a:defRPr>
            </a:pPr>
            <a:r>
              <a:rPr lang="en-US" dirty="0"/>
              <a:t>Step 3 FORGOT PASSWORD</a:t>
            </a:r>
          </a:p>
        </p:txBody>
      </p:sp>
    </p:spTree>
    <p:extLst>
      <p:ext uri="{BB962C8B-B14F-4D97-AF65-F5344CB8AC3E}">
        <p14:creationId xmlns:p14="http://schemas.microsoft.com/office/powerpoint/2010/main" val="1435703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80AEA-235D-845A-1F9A-AB1C5B5CD70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5B3B00-54B8-15CF-3224-59F15E2DF48B}"/>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CFA0B9CA-1BF2-2DD1-5AEC-B31013173BCC}"/>
              </a:ext>
            </a:extLst>
          </p:cNvPr>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15</a:t>
            </a:r>
            <a:r>
              <a:rPr dirty="0"/>
              <a:t> of </a:t>
            </a:r>
            <a:r>
              <a:rPr lang="en-US" dirty="0"/>
              <a:t>21</a:t>
            </a:r>
            <a:endParaRPr dirty="0"/>
          </a:p>
        </p:txBody>
      </p:sp>
      <p:sp>
        <p:nvSpPr>
          <p:cNvPr id="5" name="Rounded Rectangle 4">
            <a:extLst>
              <a:ext uri="{FF2B5EF4-FFF2-40B4-BE49-F238E27FC236}">
                <a16:creationId xmlns:a16="http://schemas.microsoft.com/office/drawing/2014/main" id="{B99A3F36-369D-F9F7-956C-DE5E27B46988}"/>
              </a:ext>
            </a:extLst>
          </p:cNvPr>
          <p:cNvSpPr/>
          <p:nvPr/>
        </p:nvSpPr>
        <p:spPr>
          <a:xfrm>
            <a:off x="323482" y="1283649"/>
            <a:ext cx="3435344" cy="4157351"/>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FORGOT PASSWORD</a:t>
            </a:r>
          </a:p>
          <a:p>
            <a:endParaRPr lang="en-US" sz="2000" b="1" dirty="0">
              <a:solidFill>
                <a:schemeClr val="tx1"/>
              </a:solidFill>
            </a:endParaRPr>
          </a:p>
          <a:p>
            <a:pPr algn="ctr"/>
            <a:r>
              <a:rPr lang="en-US" sz="2000" dirty="0">
                <a:solidFill>
                  <a:schemeClr val="tx1"/>
                </a:solidFill>
              </a:rPr>
              <a:t>You can now create a password which will be required to access your account moving forward.</a:t>
            </a:r>
          </a:p>
          <a:p>
            <a:endParaRPr lang="en-US" sz="2000" dirty="0">
              <a:solidFill>
                <a:schemeClr val="tx1"/>
              </a:solidFill>
            </a:endParaRPr>
          </a:p>
          <a:p>
            <a:pPr marL="342900" indent="-342900">
              <a:buAutoNum type="arabicPeriod"/>
            </a:pPr>
            <a:r>
              <a:rPr lang="en-US" sz="2000" dirty="0">
                <a:solidFill>
                  <a:schemeClr val="tx1"/>
                </a:solidFill>
              </a:rPr>
              <a:t>Create a password that meets the listed criteria.</a:t>
            </a:r>
          </a:p>
          <a:p>
            <a:pPr marL="342900" indent="-342900">
              <a:buAutoNum type="arabicPeriod"/>
            </a:pPr>
            <a:r>
              <a:rPr lang="en-US" sz="2000" dirty="0">
                <a:solidFill>
                  <a:schemeClr val="tx1"/>
                </a:solidFill>
              </a:rPr>
              <a:t>Confirm the password.</a:t>
            </a:r>
          </a:p>
          <a:p>
            <a:pPr marL="342900" indent="-342900">
              <a:buAutoNum type="arabicPeriod"/>
            </a:pPr>
            <a:r>
              <a:rPr lang="en-US" sz="2000" dirty="0">
                <a:solidFill>
                  <a:schemeClr val="tx1"/>
                </a:solidFill>
              </a:rPr>
              <a:t>Click SAVE.</a:t>
            </a:r>
          </a:p>
        </p:txBody>
      </p:sp>
      <p:pic>
        <p:nvPicPr>
          <p:cNvPr id="18" name="Picture 17" descr="Graphical user interface, application&#10;&#10;AI-generated content may be incorrect.">
            <a:extLst>
              <a:ext uri="{FF2B5EF4-FFF2-40B4-BE49-F238E27FC236}">
                <a16:creationId xmlns:a16="http://schemas.microsoft.com/office/drawing/2014/main" id="{4B32B13C-F646-1AC6-57F1-7E6A3848E8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2370" y="825983"/>
            <a:ext cx="7876148" cy="5600816"/>
          </a:xfrm>
          <a:prstGeom prst="rect">
            <a:avLst/>
          </a:prstGeom>
          <a:ln>
            <a:noFill/>
          </a:ln>
          <a:effectLst>
            <a:outerShdw blurRad="292100" dist="139700" dir="2700000" algn="tl" rotWithShape="0">
              <a:srgbClr val="333333">
                <a:alpha val="65000"/>
              </a:srgbClr>
            </a:outerShdw>
          </a:effectLst>
        </p:spPr>
      </p:pic>
      <p:sp>
        <p:nvSpPr>
          <p:cNvPr id="19" name="TextBox 18">
            <a:extLst>
              <a:ext uri="{FF2B5EF4-FFF2-40B4-BE49-F238E27FC236}">
                <a16:creationId xmlns:a16="http://schemas.microsoft.com/office/drawing/2014/main" id="{CFE34C55-7E3A-2533-C3C3-81079693F01A}"/>
              </a:ext>
            </a:extLst>
          </p:cNvPr>
          <p:cNvSpPr txBox="1"/>
          <p:nvPr/>
        </p:nvSpPr>
        <p:spPr>
          <a:xfrm>
            <a:off x="5633152" y="4106336"/>
            <a:ext cx="914400" cy="369332"/>
          </a:xfrm>
          <a:prstGeom prst="rect">
            <a:avLst/>
          </a:prstGeom>
          <a:noFill/>
        </p:spPr>
        <p:txBody>
          <a:bodyPr wrap="square" rtlCol="0">
            <a:spAutoFit/>
          </a:bodyPr>
          <a:lstStyle/>
          <a:p>
            <a:pPr algn="ctr"/>
            <a:r>
              <a:rPr lang="en-US" dirty="0">
                <a:solidFill>
                  <a:srgbClr val="C58EBC"/>
                </a:solidFill>
              </a:rPr>
              <a:t>2</a:t>
            </a:r>
          </a:p>
        </p:txBody>
      </p:sp>
      <p:sp>
        <p:nvSpPr>
          <p:cNvPr id="20" name="TextBox 19">
            <a:extLst>
              <a:ext uri="{FF2B5EF4-FFF2-40B4-BE49-F238E27FC236}">
                <a16:creationId xmlns:a16="http://schemas.microsoft.com/office/drawing/2014/main" id="{14D7E768-21B3-824F-14B6-BA02D3E9BBED}"/>
              </a:ext>
            </a:extLst>
          </p:cNvPr>
          <p:cNvSpPr txBox="1"/>
          <p:nvPr/>
        </p:nvSpPr>
        <p:spPr>
          <a:xfrm>
            <a:off x="5633152" y="3751562"/>
            <a:ext cx="914400" cy="369332"/>
          </a:xfrm>
          <a:prstGeom prst="rect">
            <a:avLst/>
          </a:prstGeom>
          <a:noFill/>
        </p:spPr>
        <p:txBody>
          <a:bodyPr wrap="square" rtlCol="0">
            <a:spAutoFit/>
          </a:bodyPr>
          <a:lstStyle/>
          <a:p>
            <a:pPr algn="ctr"/>
            <a:r>
              <a:rPr lang="en-US" dirty="0">
                <a:solidFill>
                  <a:srgbClr val="C58EBC"/>
                </a:solidFill>
              </a:rPr>
              <a:t>1</a:t>
            </a:r>
          </a:p>
        </p:txBody>
      </p:sp>
      <p:sp>
        <p:nvSpPr>
          <p:cNvPr id="21" name="TextBox 20">
            <a:extLst>
              <a:ext uri="{FF2B5EF4-FFF2-40B4-BE49-F238E27FC236}">
                <a16:creationId xmlns:a16="http://schemas.microsoft.com/office/drawing/2014/main" id="{37788CE3-4D62-5FA4-C150-2850A29A14DC}"/>
              </a:ext>
            </a:extLst>
          </p:cNvPr>
          <p:cNvSpPr txBox="1"/>
          <p:nvPr/>
        </p:nvSpPr>
        <p:spPr>
          <a:xfrm>
            <a:off x="9254067" y="4433499"/>
            <a:ext cx="914400" cy="369332"/>
          </a:xfrm>
          <a:prstGeom prst="rect">
            <a:avLst/>
          </a:prstGeom>
          <a:noFill/>
        </p:spPr>
        <p:txBody>
          <a:bodyPr wrap="square" rtlCol="0">
            <a:spAutoFit/>
          </a:bodyPr>
          <a:lstStyle/>
          <a:p>
            <a:pPr algn="ctr"/>
            <a:r>
              <a:rPr lang="en-US" dirty="0">
                <a:solidFill>
                  <a:srgbClr val="C58EBC"/>
                </a:solidFill>
              </a:rPr>
              <a:t>3</a:t>
            </a:r>
          </a:p>
        </p:txBody>
      </p:sp>
      <p:cxnSp>
        <p:nvCxnSpPr>
          <p:cNvPr id="22" name="Straight Connector 21">
            <a:extLst>
              <a:ext uri="{FF2B5EF4-FFF2-40B4-BE49-F238E27FC236}">
                <a16:creationId xmlns:a16="http://schemas.microsoft.com/office/drawing/2014/main" id="{5520F500-13D7-E588-EEDA-C774933E0419}"/>
              </a:ext>
            </a:extLst>
          </p:cNvPr>
          <p:cNvCxnSpPr/>
          <p:nvPr/>
        </p:nvCxnSpPr>
        <p:spPr>
          <a:xfrm>
            <a:off x="6539439" y="4032195"/>
            <a:ext cx="832021" cy="0"/>
          </a:xfrm>
          <a:prstGeom prst="line">
            <a:avLst/>
          </a:prstGeom>
          <a:ln>
            <a:solidFill>
              <a:srgbClr val="C590BD"/>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A071256-3261-7001-7C76-9988D788FA09}"/>
              </a:ext>
            </a:extLst>
          </p:cNvPr>
          <p:cNvCxnSpPr/>
          <p:nvPr/>
        </p:nvCxnSpPr>
        <p:spPr>
          <a:xfrm>
            <a:off x="6539438" y="4322441"/>
            <a:ext cx="832021" cy="0"/>
          </a:xfrm>
          <a:prstGeom prst="line">
            <a:avLst/>
          </a:prstGeom>
          <a:ln>
            <a:solidFill>
              <a:srgbClr val="C590BD"/>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4B9B269C-5420-9583-1BC0-53D7AFF4EFF2}"/>
              </a:ext>
            </a:extLst>
          </p:cNvPr>
          <p:cNvSpPr/>
          <p:nvPr/>
        </p:nvSpPr>
        <p:spPr>
          <a:xfrm>
            <a:off x="8685395" y="4384071"/>
            <a:ext cx="758142" cy="461062"/>
          </a:xfrm>
          <a:prstGeom prst="rect">
            <a:avLst/>
          </a:prstGeom>
          <a:noFill/>
          <a:ln>
            <a:solidFill>
              <a:srgbClr val="C590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3B1DEB2C-B35E-F4AC-F90A-7EEDEC722877}"/>
              </a:ext>
            </a:extLst>
          </p:cNvPr>
          <p:cNvSpPr txBox="1"/>
          <p:nvPr/>
        </p:nvSpPr>
        <p:spPr>
          <a:xfrm>
            <a:off x="320040" y="73152"/>
            <a:ext cx="4015651" cy="461665"/>
          </a:xfrm>
          <a:prstGeom prst="rect">
            <a:avLst/>
          </a:prstGeom>
          <a:noFill/>
        </p:spPr>
        <p:txBody>
          <a:bodyPr wrap="none">
            <a:spAutoFit/>
          </a:bodyPr>
          <a:lstStyle/>
          <a:p>
            <a:pPr>
              <a:defRPr sz="2400" b="1">
                <a:solidFill>
                  <a:srgbClr val="FFFFFF"/>
                </a:solidFill>
                <a:latin typeface="Aptos"/>
              </a:defRPr>
            </a:pPr>
            <a:r>
              <a:rPr lang="en-US" dirty="0"/>
              <a:t>Step 4 FORGOT PASSWORD</a:t>
            </a:r>
          </a:p>
        </p:txBody>
      </p:sp>
    </p:spTree>
    <p:extLst>
      <p:ext uri="{BB962C8B-B14F-4D97-AF65-F5344CB8AC3E}">
        <p14:creationId xmlns:p14="http://schemas.microsoft.com/office/powerpoint/2010/main" val="3282415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2C071-DDB5-8252-DF72-53A461C302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C2D5D7-D2A5-1841-4E90-56CE847577EC}"/>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0FEC8241-8BC4-6737-2DA0-75BE3FC412DF}"/>
              </a:ext>
            </a:extLst>
          </p:cNvPr>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16</a:t>
            </a:r>
            <a:r>
              <a:rPr dirty="0"/>
              <a:t> of </a:t>
            </a:r>
            <a:r>
              <a:rPr lang="en-US" dirty="0"/>
              <a:t>21</a:t>
            </a:r>
            <a:endParaRPr dirty="0"/>
          </a:p>
        </p:txBody>
      </p:sp>
      <p:sp>
        <p:nvSpPr>
          <p:cNvPr id="5" name="Rounded Rectangle 4">
            <a:extLst>
              <a:ext uri="{FF2B5EF4-FFF2-40B4-BE49-F238E27FC236}">
                <a16:creationId xmlns:a16="http://schemas.microsoft.com/office/drawing/2014/main" id="{2E50155C-80FD-E721-B5F5-74C62CF8AD04}"/>
              </a:ext>
            </a:extLst>
          </p:cNvPr>
          <p:cNvSpPr/>
          <p:nvPr/>
        </p:nvSpPr>
        <p:spPr>
          <a:xfrm>
            <a:off x="545363" y="1195475"/>
            <a:ext cx="3108810" cy="4279555"/>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FORGOT PASSWORD</a:t>
            </a:r>
          </a:p>
          <a:p>
            <a:endParaRPr lang="en-US" sz="2000" b="1" dirty="0">
              <a:solidFill>
                <a:schemeClr val="tx1"/>
              </a:solidFill>
            </a:endParaRPr>
          </a:p>
          <a:p>
            <a:r>
              <a:rPr lang="en-US" sz="2000" dirty="0">
                <a:solidFill>
                  <a:schemeClr val="tx1"/>
                </a:solidFill>
              </a:rPr>
              <a:t>You will see a message showing that your password has been changed. </a:t>
            </a:r>
          </a:p>
          <a:p>
            <a:endParaRPr lang="en-US" sz="2000" dirty="0">
              <a:solidFill>
                <a:schemeClr val="tx1"/>
              </a:solidFill>
            </a:endParaRPr>
          </a:p>
          <a:p>
            <a:endParaRPr lang="en-US" sz="2000" dirty="0">
              <a:solidFill>
                <a:schemeClr val="tx1"/>
              </a:solidFill>
            </a:endParaRPr>
          </a:p>
          <a:p>
            <a:r>
              <a:rPr lang="en-US" sz="2000" dirty="0">
                <a:solidFill>
                  <a:schemeClr val="tx1"/>
                </a:solidFill>
              </a:rPr>
              <a:t>You will automatically be logged in and will be allowed to access to the </a:t>
            </a:r>
            <a:r>
              <a:rPr lang="en-US" sz="2000" dirty="0" err="1">
                <a:solidFill>
                  <a:schemeClr val="tx1"/>
                </a:solidFill>
              </a:rPr>
              <a:t>MyBenefits</a:t>
            </a:r>
            <a:r>
              <a:rPr lang="en-US" sz="2000" dirty="0">
                <a:solidFill>
                  <a:schemeClr val="tx1"/>
                </a:solidFill>
              </a:rPr>
              <a:t> Portal.</a:t>
            </a:r>
          </a:p>
        </p:txBody>
      </p:sp>
      <p:pic>
        <p:nvPicPr>
          <p:cNvPr id="10" name="Picture 9">
            <a:extLst>
              <a:ext uri="{FF2B5EF4-FFF2-40B4-BE49-F238E27FC236}">
                <a16:creationId xmlns:a16="http://schemas.microsoft.com/office/drawing/2014/main" id="{BD0AFC01-8029-10C0-7C9C-8843768D5602}"/>
              </a:ext>
            </a:extLst>
          </p:cNvPr>
          <p:cNvPicPr>
            <a:picLocks noChangeAspect="1"/>
          </p:cNvPicPr>
          <p:nvPr/>
        </p:nvPicPr>
        <p:blipFill>
          <a:blip r:embed="rId2"/>
          <a:srcRect b="22195"/>
          <a:stretch>
            <a:fillRect/>
          </a:stretch>
        </p:blipFill>
        <p:spPr>
          <a:xfrm>
            <a:off x="4240902" y="1062467"/>
            <a:ext cx="7405735" cy="4733066"/>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CB2A1342-C515-DCFB-106C-A2B75645CAE4}"/>
              </a:ext>
            </a:extLst>
          </p:cNvPr>
          <p:cNvSpPr txBox="1"/>
          <p:nvPr/>
        </p:nvSpPr>
        <p:spPr>
          <a:xfrm>
            <a:off x="320040" y="73152"/>
            <a:ext cx="4015651" cy="461665"/>
          </a:xfrm>
          <a:prstGeom prst="rect">
            <a:avLst/>
          </a:prstGeom>
          <a:noFill/>
        </p:spPr>
        <p:txBody>
          <a:bodyPr wrap="none">
            <a:spAutoFit/>
          </a:bodyPr>
          <a:lstStyle/>
          <a:p>
            <a:pPr>
              <a:defRPr sz="2400" b="1">
                <a:solidFill>
                  <a:srgbClr val="FFFFFF"/>
                </a:solidFill>
                <a:latin typeface="Aptos"/>
              </a:defRPr>
            </a:pPr>
            <a:r>
              <a:rPr lang="en-US" dirty="0"/>
              <a:t>Step 5 FORGOT PASSWORD</a:t>
            </a:r>
          </a:p>
        </p:txBody>
      </p:sp>
    </p:spTree>
    <p:extLst>
      <p:ext uri="{BB962C8B-B14F-4D97-AF65-F5344CB8AC3E}">
        <p14:creationId xmlns:p14="http://schemas.microsoft.com/office/powerpoint/2010/main" val="1085140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BF110-B9D5-EBA3-6C05-4BB626C2522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2E461DE-1844-5F3A-932A-535374400FE0}"/>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C68712BB-BF54-157D-8106-90525999F70F}"/>
              </a:ext>
            </a:extLst>
          </p:cNvPr>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17</a:t>
            </a:r>
            <a:r>
              <a:rPr dirty="0"/>
              <a:t> of </a:t>
            </a:r>
            <a:r>
              <a:rPr lang="en-US" dirty="0"/>
              <a:t>21</a:t>
            </a:r>
            <a:endParaRPr dirty="0"/>
          </a:p>
        </p:txBody>
      </p:sp>
      <p:sp>
        <p:nvSpPr>
          <p:cNvPr id="5" name="Rounded Rectangle 4">
            <a:extLst>
              <a:ext uri="{FF2B5EF4-FFF2-40B4-BE49-F238E27FC236}">
                <a16:creationId xmlns:a16="http://schemas.microsoft.com/office/drawing/2014/main" id="{E51A4A9F-08B7-51DB-C761-0B91A29AB76B}"/>
              </a:ext>
            </a:extLst>
          </p:cNvPr>
          <p:cNvSpPr/>
          <p:nvPr/>
        </p:nvSpPr>
        <p:spPr>
          <a:xfrm>
            <a:off x="320040" y="1837853"/>
            <a:ext cx="3627271" cy="2815628"/>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FORGOT PASSWORD</a:t>
            </a:r>
          </a:p>
          <a:p>
            <a:pPr algn="ctr"/>
            <a:endParaRPr lang="en-US" sz="2000" b="1" dirty="0">
              <a:solidFill>
                <a:schemeClr val="tx1"/>
              </a:solidFill>
            </a:endParaRPr>
          </a:p>
          <a:p>
            <a:r>
              <a:rPr lang="en-US" sz="2000" dirty="0">
                <a:solidFill>
                  <a:schemeClr val="tx1"/>
                </a:solidFill>
              </a:rPr>
              <a:t>Read the details under “Important Notice”, then click ACCEPT to continue.</a:t>
            </a:r>
          </a:p>
        </p:txBody>
      </p:sp>
      <p:pic>
        <p:nvPicPr>
          <p:cNvPr id="10" name="Picture 9">
            <a:extLst>
              <a:ext uri="{FF2B5EF4-FFF2-40B4-BE49-F238E27FC236}">
                <a16:creationId xmlns:a16="http://schemas.microsoft.com/office/drawing/2014/main" id="{C1F7A7D5-2BAF-5EAC-8599-B1A7E0438864}"/>
              </a:ext>
            </a:extLst>
          </p:cNvPr>
          <p:cNvPicPr>
            <a:picLocks noChangeAspect="1"/>
          </p:cNvPicPr>
          <p:nvPr/>
        </p:nvPicPr>
        <p:blipFill>
          <a:blip r:embed="rId2"/>
          <a:srcRect b="7041"/>
          <a:stretch>
            <a:fillRect/>
          </a:stretch>
        </p:blipFill>
        <p:spPr>
          <a:xfrm>
            <a:off x="4152372" y="913146"/>
            <a:ext cx="7719588" cy="5401930"/>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C5572259-EEC6-9CE4-E6BD-8695C8C7383D}"/>
              </a:ext>
            </a:extLst>
          </p:cNvPr>
          <p:cNvSpPr txBox="1"/>
          <p:nvPr/>
        </p:nvSpPr>
        <p:spPr>
          <a:xfrm>
            <a:off x="320040" y="73152"/>
            <a:ext cx="4015651" cy="461665"/>
          </a:xfrm>
          <a:prstGeom prst="rect">
            <a:avLst/>
          </a:prstGeom>
          <a:noFill/>
        </p:spPr>
        <p:txBody>
          <a:bodyPr wrap="none">
            <a:spAutoFit/>
          </a:bodyPr>
          <a:lstStyle/>
          <a:p>
            <a:pPr>
              <a:defRPr sz="2400" b="1">
                <a:solidFill>
                  <a:srgbClr val="FFFFFF"/>
                </a:solidFill>
                <a:latin typeface="Aptos"/>
              </a:defRPr>
            </a:pPr>
            <a:r>
              <a:rPr lang="en-US" dirty="0"/>
              <a:t>Step 6 FORGOT PASSWORD</a:t>
            </a:r>
          </a:p>
        </p:txBody>
      </p:sp>
    </p:spTree>
    <p:extLst>
      <p:ext uri="{BB962C8B-B14F-4D97-AF65-F5344CB8AC3E}">
        <p14:creationId xmlns:p14="http://schemas.microsoft.com/office/powerpoint/2010/main" val="320371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3F9BA-7D51-B0AF-E6EF-99A1A307FC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392D665-3A89-3DE9-9A1A-8FCB0F92ED40}"/>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B3CAD1B5-6028-C86C-107D-A650045F99AB}"/>
              </a:ext>
            </a:extLst>
          </p:cNvPr>
          <p:cNvSpPr txBox="1"/>
          <p:nvPr/>
        </p:nvSpPr>
        <p:spPr>
          <a:xfrm>
            <a:off x="320040" y="73152"/>
            <a:ext cx="2316211" cy="461665"/>
          </a:xfrm>
          <a:prstGeom prst="rect">
            <a:avLst/>
          </a:prstGeom>
          <a:noFill/>
        </p:spPr>
        <p:txBody>
          <a:bodyPr wrap="none">
            <a:spAutoFit/>
          </a:bodyPr>
          <a:lstStyle/>
          <a:p>
            <a:pPr>
              <a:defRPr sz="2400" b="1">
                <a:solidFill>
                  <a:srgbClr val="FFFFFF"/>
                </a:solidFill>
                <a:latin typeface="Aptos"/>
              </a:defRPr>
            </a:pPr>
            <a:r>
              <a:rPr lang="en-US" dirty="0"/>
              <a:t>MERGE EMAILS</a:t>
            </a:r>
            <a:endParaRPr dirty="0"/>
          </a:p>
        </p:txBody>
      </p:sp>
      <p:sp>
        <p:nvSpPr>
          <p:cNvPr id="4" name="TextBox 3">
            <a:extLst>
              <a:ext uri="{FF2B5EF4-FFF2-40B4-BE49-F238E27FC236}">
                <a16:creationId xmlns:a16="http://schemas.microsoft.com/office/drawing/2014/main" id="{05E1845C-468A-DBB8-F4D7-27FD009C9AD2}"/>
              </a:ext>
            </a:extLst>
          </p:cNvPr>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18</a:t>
            </a:r>
            <a:r>
              <a:rPr dirty="0"/>
              <a:t> of </a:t>
            </a:r>
            <a:r>
              <a:rPr lang="en-US" dirty="0"/>
              <a:t>21</a:t>
            </a:r>
            <a:endParaRPr dirty="0"/>
          </a:p>
        </p:txBody>
      </p:sp>
      <p:sp>
        <p:nvSpPr>
          <p:cNvPr id="5" name="Rounded Rectangle 4">
            <a:extLst>
              <a:ext uri="{FF2B5EF4-FFF2-40B4-BE49-F238E27FC236}">
                <a16:creationId xmlns:a16="http://schemas.microsoft.com/office/drawing/2014/main" id="{88A84BD5-D023-8145-C8A6-19F82AFB2EFA}"/>
              </a:ext>
            </a:extLst>
          </p:cNvPr>
          <p:cNvSpPr/>
          <p:nvPr/>
        </p:nvSpPr>
        <p:spPr>
          <a:xfrm>
            <a:off x="320040" y="1231520"/>
            <a:ext cx="3808340" cy="3822373"/>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MERGE EMAIL- Notice</a:t>
            </a:r>
          </a:p>
          <a:p>
            <a:pPr algn="ctr"/>
            <a:endParaRPr lang="en-US" sz="2000" b="1" dirty="0">
              <a:solidFill>
                <a:schemeClr val="tx1"/>
              </a:solidFill>
            </a:endParaRPr>
          </a:p>
          <a:p>
            <a:pPr algn="ctr"/>
            <a:r>
              <a:rPr lang="en-US" sz="2000" dirty="0">
                <a:solidFill>
                  <a:schemeClr val="tx1"/>
                </a:solidFill>
              </a:rPr>
              <a:t>If you receive this notice after entering your email on the initial login screen, you must contact your Benefits Specialist or Human Resources Department to correct your email address before you can view your benefits information.</a:t>
            </a:r>
          </a:p>
        </p:txBody>
      </p:sp>
      <p:pic>
        <p:nvPicPr>
          <p:cNvPr id="9" name="Picture 8" descr="Graphical user interface, application&#10;&#10;AI-generated content may be incorrect.">
            <a:extLst>
              <a:ext uri="{FF2B5EF4-FFF2-40B4-BE49-F238E27FC236}">
                <a16:creationId xmlns:a16="http://schemas.microsoft.com/office/drawing/2014/main" id="{51E9203C-051A-E917-2CA2-91FE995EED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325" y="821413"/>
            <a:ext cx="7292568" cy="54819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10292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320040" y="73152"/>
            <a:ext cx="2822696" cy="461665"/>
          </a:xfrm>
          <a:prstGeom prst="rect">
            <a:avLst/>
          </a:prstGeom>
          <a:noFill/>
        </p:spPr>
        <p:txBody>
          <a:bodyPr wrap="none">
            <a:spAutoFit/>
          </a:bodyPr>
          <a:lstStyle/>
          <a:p>
            <a:pPr>
              <a:defRPr sz="2400" b="1">
                <a:solidFill>
                  <a:srgbClr val="FFFFFF"/>
                </a:solidFill>
                <a:latin typeface="Aptos"/>
              </a:defRPr>
            </a:pPr>
            <a:r>
              <a:rPr lang="en-US" dirty="0"/>
              <a:t>EMAIL NOT FOUND</a:t>
            </a:r>
            <a:endParaRPr dirty="0"/>
          </a:p>
        </p:txBody>
      </p:sp>
      <p:sp>
        <p:nvSpPr>
          <p:cNvPr id="4" name="TextBox 3"/>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19</a:t>
            </a:r>
            <a:r>
              <a:rPr dirty="0"/>
              <a:t> of </a:t>
            </a:r>
            <a:r>
              <a:rPr lang="en-US" dirty="0"/>
              <a:t>21</a:t>
            </a:r>
            <a:endParaRPr dirty="0"/>
          </a:p>
        </p:txBody>
      </p:sp>
      <p:sp>
        <p:nvSpPr>
          <p:cNvPr id="5" name="Rounded Rectangle 4"/>
          <p:cNvSpPr/>
          <p:nvPr/>
        </p:nvSpPr>
        <p:spPr>
          <a:xfrm>
            <a:off x="215622" y="1101806"/>
            <a:ext cx="3822224" cy="4165519"/>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EMAIL NOT FOUND Notice</a:t>
            </a:r>
          </a:p>
          <a:p>
            <a:pPr algn="ctr"/>
            <a:endParaRPr lang="en-US" sz="2000" b="1" dirty="0">
              <a:solidFill>
                <a:schemeClr val="tx1"/>
              </a:solidFill>
            </a:endParaRPr>
          </a:p>
          <a:p>
            <a:r>
              <a:rPr lang="en-US" sz="2000" dirty="0">
                <a:solidFill>
                  <a:schemeClr val="tx1"/>
                </a:solidFill>
              </a:rPr>
              <a:t>If you receive this notice after entering an email, you do not have an email on file.  Contact your Benefits Specialist or Human Resources Department for assistance.  </a:t>
            </a:r>
            <a:r>
              <a:rPr lang="en-US" sz="2000" u="sng" dirty="0">
                <a:solidFill>
                  <a:schemeClr val="tx1"/>
                </a:solidFill>
              </a:rPr>
              <a:t>A valid email address is required before you can proceed.</a:t>
            </a:r>
          </a:p>
        </p:txBody>
      </p:sp>
      <p:pic>
        <p:nvPicPr>
          <p:cNvPr id="11" name="Picture 10" descr="Graphical user interface, application&#10;&#10;AI-generated content may be incorrect.">
            <a:extLst>
              <a:ext uri="{FF2B5EF4-FFF2-40B4-BE49-F238E27FC236}">
                <a16:creationId xmlns:a16="http://schemas.microsoft.com/office/drawing/2014/main" id="{2B430837-7C9D-85F7-663A-A3F1E91C96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325" y="826830"/>
            <a:ext cx="7268894" cy="547655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320040" y="73152"/>
            <a:ext cx="2642198" cy="461665"/>
          </a:xfrm>
          <a:prstGeom prst="rect">
            <a:avLst/>
          </a:prstGeom>
          <a:noFill/>
        </p:spPr>
        <p:txBody>
          <a:bodyPr wrap="none">
            <a:spAutoFit/>
          </a:bodyPr>
          <a:lstStyle/>
          <a:p>
            <a:pPr>
              <a:defRPr sz="2400" b="1">
                <a:solidFill>
                  <a:srgbClr val="FFFFFF"/>
                </a:solidFill>
                <a:latin typeface="Aptos"/>
              </a:defRPr>
            </a:pPr>
            <a:r>
              <a:rPr dirty="0"/>
              <a:t>Step 1</a:t>
            </a:r>
            <a:r>
              <a:rPr lang="en-US" dirty="0"/>
              <a:t> NEW USER</a:t>
            </a:r>
            <a:endParaRPr dirty="0"/>
          </a:p>
        </p:txBody>
      </p:sp>
      <p:sp>
        <p:nvSpPr>
          <p:cNvPr id="4" name="TextBox 3"/>
          <p:cNvSpPr txBox="1"/>
          <p:nvPr/>
        </p:nvSpPr>
        <p:spPr>
          <a:xfrm>
            <a:off x="9875520" y="91440"/>
            <a:ext cx="1295547" cy="338554"/>
          </a:xfrm>
          <a:prstGeom prst="rect">
            <a:avLst/>
          </a:prstGeom>
          <a:noFill/>
        </p:spPr>
        <p:txBody>
          <a:bodyPr wrap="none">
            <a:spAutoFit/>
          </a:bodyPr>
          <a:lstStyle/>
          <a:p>
            <a:pPr>
              <a:defRPr sz="1600" b="1">
                <a:solidFill>
                  <a:srgbClr val="FFFFFF"/>
                </a:solidFill>
                <a:latin typeface="Aptos"/>
              </a:defRPr>
            </a:pPr>
            <a:r>
              <a:rPr dirty="0"/>
              <a:t>Slide </a:t>
            </a:r>
            <a:r>
              <a:rPr lang="en-US" dirty="0"/>
              <a:t>2</a:t>
            </a:r>
            <a:r>
              <a:rPr dirty="0"/>
              <a:t> of </a:t>
            </a:r>
            <a:r>
              <a:rPr lang="en-US" dirty="0"/>
              <a:t>21</a:t>
            </a:r>
            <a:endParaRPr dirty="0"/>
          </a:p>
        </p:txBody>
      </p:sp>
      <p:sp>
        <p:nvSpPr>
          <p:cNvPr id="5" name="Rounded Rectangle 4"/>
          <p:cNvSpPr/>
          <p:nvPr/>
        </p:nvSpPr>
        <p:spPr>
          <a:xfrm>
            <a:off x="7140031" y="1131893"/>
            <a:ext cx="4334678" cy="5040970"/>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NEW USER</a:t>
            </a:r>
          </a:p>
          <a:p>
            <a:pPr algn="ctr"/>
            <a:endParaRPr lang="en-US" sz="2400" b="1" dirty="0">
              <a:solidFill>
                <a:schemeClr val="tx1"/>
              </a:solidFill>
            </a:endParaRPr>
          </a:p>
          <a:p>
            <a:pPr algn="ctr">
              <a:defRPr sz="2000" b="1">
                <a:latin typeface="Aptos"/>
              </a:defRPr>
            </a:pPr>
            <a:r>
              <a:rPr lang="en-US" sz="2400" dirty="0">
                <a:solidFill>
                  <a:schemeClr val="tx1"/>
                </a:solidFill>
              </a:rPr>
              <a:t>Go to </a:t>
            </a:r>
            <a:r>
              <a:rPr lang="en-US" sz="2400" dirty="0">
                <a:solidFill>
                  <a:srgbClr val="7030A0"/>
                </a:solidFill>
                <a:hlinkClick r:id="rId2">
                  <a:extLst>
                    <a:ext uri="{A12FA001-AC4F-418D-AE19-62706E023703}">
                      <ahyp:hlinkClr xmlns:ahyp="http://schemas.microsoft.com/office/drawing/2018/hyperlinkcolor" val="tx"/>
                    </a:ext>
                  </a:extLst>
                </a:hlinkClick>
              </a:rPr>
              <a:t>NMPSIA.com</a:t>
            </a:r>
            <a:endParaRPr lang="en-US" sz="2400" dirty="0">
              <a:solidFill>
                <a:srgbClr val="7030A0"/>
              </a:solidFill>
            </a:endParaRPr>
          </a:p>
          <a:p>
            <a:pPr algn="ctr">
              <a:defRPr sz="2000">
                <a:latin typeface="Aptos"/>
              </a:defRPr>
            </a:pPr>
            <a:r>
              <a:rPr lang="en-US" sz="2400" dirty="0">
                <a:solidFill>
                  <a:schemeClr val="tx1"/>
                </a:solidFill>
              </a:rPr>
              <a:t>↓</a:t>
            </a:r>
            <a:br>
              <a:rPr lang="en-US" sz="2400" dirty="0">
                <a:solidFill>
                  <a:schemeClr val="tx1"/>
                </a:solidFill>
              </a:rPr>
            </a:br>
            <a:r>
              <a:rPr lang="en-US" sz="2400" dirty="0">
                <a:solidFill>
                  <a:schemeClr val="tx1"/>
                </a:solidFill>
              </a:rPr>
              <a:t>Benefits Portal Login</a:t>
            </a:r>
          </a:p>
          <a:p>
            <a:pPr algn="ctr">
              <a:defRPr sz="2000">
                <a:latin typeface="Aptos"/>
              </a:defRPr>
            </a:pPr>
            <a:r>
              <a:rPr lang="en-US" sz="2400" dirty="0">
                <a:solidFill>
                  <a:schemeClr val="tx1"/>
                </a:solidFill>
              </a:rPr>
              <a:t>↓</a:t>
            </a:r>
          </a:p>
          <a:p>
            <a:pPr algn="ctr">
              <a:defRPr sz="2000">
                <a:latin typeface="Aptos"/>
              </a:defRPr>
            </a:pPr>
            <a:r>
              <a:rPr lang="en-US" sz="2400" dirty="0">
                <a:solidFill>
                  <a:schemeClr val="tx1"/>
                </a:solidFill>
              </a:rPr>
              <a:t>Select Employee</a:t>
            </a:r>
            <a:br>
              <a:rPr lang="en-US" sz="2400" dirty="0">
                <a:solidFill>
                  <a:schemeClr val="tx1"/>
                </a:solidFill>
              </a:rPr>
            </a:br>
            <a:r>
              <a:rPr lang="en-US" sz="2400" dirty="0">
                <a:solidFill>
                  <a:schemeClr val="tx1"/>
                </a:solidFill>
              </a:rPr>
              <a:t>↓</a:t>
            </a:r>
          </a:p>
          <a:p>
            <a:pPr algn="ctr">
              <a:defRPr sz="2000">
                <a:latin typeface="Aptos"/>
              </a:defRPr>
            </a:pPr>
            <a:r>
              <a:rPr lang="en-US" sz="2400" dirty="0">
                <a:solidFill>
                  <a:schemeClr val="tx1"/>
                </a:solidFill>
              </a:rPr>
              <a:t>Continue to Step 2</a:t>
            </a:r>
          </a:p>
        </p:txBody>
      </p:sp>
      <p:pic>
        <p:nvPicPr>
          <p:cNvPr id="9" name="id-3D313D47-2F6C-4A3B-9A56-0CCC5E8CEA75" descr="image.png">
            <a:extLst>
              <a:ext uri="{FF2B5EF4-FFF2-40B4-BE49-F238E27FC236}">
                <a16:creationId xmlns:a16="http://schemas.microsoft.com/office/drawing/2014/main" id="{386EB55C-3A49-A286-45D5-80C5BF8821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2773"/>
          <a:stretch>
            <a:fillRect/>
          </a:stretch>
        </p:blipFill>
        <p:spPr bwMode="auto">
          <a:xfrm>
            <a:off x="957921" y="609069"/>
            <a:ext cx="5214740" cy="3072375"/>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rgbClr val="000000"/>
                </a:solidFill>
                <a:miter lim="800000"/>
                <a:headEnd/>
                <a:tailEnd/>
              </a14:hiddenLine>
            </a:ext>
          </a:extLst>
        </p:spPr>
      </p:pic>
      <p:sp>
        <p:nvSpPr>
          <p:cNvPr id="10" name="Oval 9">
            <a:extLst>
              <a:ext uri="{FF2B5EF4-FFF2-40B4-BE49-F238E27FC236}">
                <a16:creationId xmlns:a16="http://schemas.microsoft.com/office/drawing/2014/main" id="{E70E3D7E-3538-262F-CC2F-61A11A218552}"/>
              </a:ext>
            </a:extLst>
          </p:cNvPr>
          <p:cNvSpPr/>
          <p:nvPr/>
        </p:nvSpPr>
        <p:spPr>
          <a:xfrm>
            <a:off x="4977478" y="573152"/>
            <a:ext cx="805211" cy="367316"/>
          </a:xfrm>
          <a:prstGeom prst="ellipse">
            <a:avLst/>
          </a:prstGeom>
          <a:noFill/>
          <a:ln>
            <a:solidFill>
              <a:srgbClr val="C590B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3" name="Picture 12">
            <a:extLst>
              <a:ext uri="{FF2B5EF4-FFF2-40B4-BE49-F238E27FC236}">
                <a16:creationId xmlns:a16="http://schemas.microsoft.com/office/drawing/2014/main" id="{C011273A-6FCE-34F7-090C-6EABD18D0FDF}"/>
              </a:ext>
            </a:extLst>
          </p:cNvPr>
          <p:cNvPicPr>
            <a:picLocks noChangeAspect="1"/>
          </p:cNvPicPr>
          <p:nvPr/>
        </p:nvPicPr>
        <p:blipFill>
          <a:blip r:embed="rId4"/>
          <a:stretch>
            <a:fillRect/>
          </a:stretch>
        </p:blipFill>
        <p:spPr>
          <a:xfrm>
            <a:off x="719041" y="3937154"/>
            <a:ext cx="5692499" cy="2570499"/>
          </a:xfrm>
          <a:prstGeom prst="rect">
            <a:avLst/>
          </a:prstGeom>
          <a:ln>
            <a:noFill/>
          </a:ln>
          <a:effectLst>
            <a:outerShdw blurRad="292100" dist="139700" dir="2700000" algn="tl" rotWithShape="0">
              <a:srgbClr val="333333">
                <a:alpha val="65000"/>
              </a:srgbClr>
            </a:outerShdw>
          </a:effectLst>
        </p:spPr>
      </p:pic>
      <p:sp>
        <p:nvSpPr>
          <p:cNvPr id="17" name="Oval 16">
            <a:extLst>
              <a:ext uri="{FF2B5EF4-FFF2-40B4-BE49-F238E27FC236}">
                <a16:creationId xmlns:a16="http://schemas.microsoft.com/office/drawing/2014/main" id="{AA79EDD7-D00F-2774-B874-163DBA3F921D}"/>
              </a:ext>
            </a:extLst>
          </p:cNvPr>
          <p:cNvSpPr/>
          <p:nvPr/>
        </p:nvSpPr>
        <p:spPr>
          <a:xfrm>
            <a:off x="2052722" y="5596772"/>
            <a:ext cx="1273013" cy="513022"/>
          </a:xfrm>
          <a:prstGeom prst="ellipse">
            <a:avLst/>
          </a:prstGeom>
          <a:noFill/>
          <a:ln>
            <a:solidFill>
              <a:srgbClr val="C590B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D68F1-AC39-1A79-BC98-809DEB83AF6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B628FEE-08E9-A752-1C32-D9F27859EEC4}"/>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2F06DB50-EE02-E318-87B9-B1827D02F0DC}"/>
              </a:ext>
            </a:extLst>
          </p:cNvPr>
          <p:cNvSpPr txBox="1"/>
          <p:nvPr/>
        </p:nvSpPr>
        <p:spPr>
          <a:xfrm>
            <a:off x="320040" y="73152"/>
            <a:ext cx="2911887" cy="461665"/>
          </a:xfrm>
          <a:prstGeom prst="rect">
            <a:avLst/>
          </a:prstGeom>
          <a:noFill/>
        </p:spPr>
        <p:txBody>
          <a:bodyPr wrap="none">
            <a:spAutoFit/>
          </a:bodyPr>
          <a:lstStyle/>
          <a:p>
            <a:pPr>
              <a:defRPr sz="2400" b="1">
                <a:solidFill>
                  <a:srgbClr val="FFFFFF"/>
                </a:solidFill>
                <a:latin typeface="Aptos"/>
              </a:defRPr>
            </a:pPr>
            <a:r>
              <a:rPr lang="en-US" dirty="0"/>
              <a:t>EXPIRED ACCOUNT</a:t>
            </a:r>
            <a:endParaRPr dirty="0"/>
          </a:p>
        </p:txBody>
      </p:sp>
      <p:sp>
        <p:nvSpPr>
          <p:cNvPr id="4" name="TextBox 3">
            <a:extLst>
              <a:ext uri="{FF2B5EF4-FFF2-40B4-BE49-F238E27FC236}">
                <a16:creationId xmlns:a16="http://schemas.microsoft.com/office/drawing/2014/main" id="{D47B51B6-0DCA-B42E-DBC8-B2D05478B5BE}"/>
              </a:ext>
            </a:extLst>
          </p:cNvPr>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20</a:t>
            </a:r>
            <a:r>
              <a:rPr dirty="0"/>
              <a:t> of </a:t>
            </a:r>
            <a:r>
              <a:rPr lang="en-US" dirty="0"/>
              <a:t>21</a:t>
            </a:r>
            <a:endParaRPr dirty="0"/>
          </a:p>
        </p:txBody>
      </p:sp>
      <p:sp>
        <p:nvSpPr>
          <p:cNvPr id="5" name="Rounded Rectangle 4">
            <a:extLst>
              <a:ext uri="{FF2B5EF4-FFF2-40B4-BE49-F238E27FC236}">
                <a16:creationId xmlns:a16="http://schemas.microsoft.com/office/drawing/2014/main" id="{625A0F98-3E54-3133-4DD7-42234F096F2F}"/>
              </a:ext>
            </a:extLst>
          </p:cNvPr>
          <p:cNvSpPr/>
          <p:nvPr/>
        </p:nvSpPr>
        <p:spPr>
          <a:xfrm>
            <a:off x="394107" y="1101806"/>
            <a:ext cx="3546753" cy="5136032"/>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EXPIRED ACCOUNT</a:t>
            </a:r>
          </a:p>
          <a:p>
            <a:pPr algn="ctr"/>
            <a:endParaRPr lang="en-US" sz="2000" b="1" dirty="0">
              <a:solidFill>
                <a:schemeClr val="tx1"/>
              </a:solidFill>
            </a:endParaRPr>
          </a:p>
          <a:p>
            <a:r>
              <a:rPr lang="en-US" sz="2000" dirty="0">
                <a:solidFill>
                  <a:schemeClr val="tx1"/>
                </a:solidFill>
              </a:rPr>
              <a:t>If you receive this notice after entering an email, your account is not longer active.</a:t>
            </a:r>
          </a:p>
          <a:p>
            <a:endParaRPr lang="en-US" sz="2000" dirty="0">
              <a:solidFill>
                <a:schemeClr val="tx1"/>
              </a:solidFill>
            </a:endParaRPr>
          </a:p>
          <a:p>
            <a:r>
              <a:rPr lang="en-US" sz="2000" dirty="0">
                <a:solidFill>
                  <a:schemeClr val="tx1"/>
                </a:solidFill>
              </a:rPr>
              <a:t>If you believe this is an error, please contact the School District or the entity with whom you are employed. The Benefits Specialist or Human Resources Department can assist you with any questions or concerns related to your insurance benefits.</a:t>
            </a:r>
            <a:r>
              <a:rPr lang="en-US" sz="2000" b="1" dirty="0">
                <a:solidFill>
                  <a:schemeClr val="tx1"/>
                </a:solidFill>
              </a:rPr>
              <a:t>   </a:t>
            </a:r>
          </a:p>
        </p:txBody>
      </p:sp>
      <p:pic>
        <p:nvPicPr>
          <p:cNvPr id="10" name="Picture 9" descr="Graphical user interface, application&#10;&#10;AI-generated content may be incorrect.">
            <a:extLst>
              <a:ext uri="{FF2B5EF4-FFF2-40B4-BE49-F238E27FC236}">
                <a16:creationId xmlns:a16="http://schemas.microsoft.com/office/drawing/2014/main" id="{C542F629-489F-F011-5D56-FFA4EC1C94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8876" y="821412"/>
            <a:ext cx="7709017" cy="54819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0936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320040" y="73152"/>
            <a:ext cx="2975302" cy="461665"/>
          </a:xfrm>
          <a:prstGeom prst="rect">
            <a:avLst/>
          </a:prstGeom>
          <a:noFill/>
        </p:spPr>
        <p:txBody>
          <a:bodyPr wrap="none">
            <a:spAutoFit/>
          </a:bodyPr>
          <a:lstStyle/>
          <a:p>
            <a:pPr>
              <a:defRPr sz="2400" b="1">
                <a:solidFill>
                  <a:srgbClr val="FFFFFF"/>
                </a:solidFill>
                <a:latin typeface="Aptos"/>
              </a:defRPr>
            </a:pPr>
            <a:r>
              <a:rPr lang="en-US" dirty="0"/>
              <a:t>NEED ASSISTANCE?</a:t>
            </a:r>
          </a:p>
        </p:txBody>
      </p:sp>
      <p:sp>
        <p:nvSpPr>
          <p:cNvPr id="4" name="TextBox 3"/>
          <p:cNvSpPr txBox="1"/>
          <p:nvPr/>
        </p:nvSpPr>
        <p:spPr>
          <a:xfrm>
            <a:off x="9875520" y="91440"/>
            <a:ext cx="1404552" cy="338554"/>
          </a:xfrm>
          <a:prstGeom prst="rect">
            <a:avLst/>
          </a:prstGeom>
          <a:noFill/>
        </p:spPr>
        <p:txBody>
          <a:bodyPr wrap="none">
            <a:spAutoFit/>
          </a:bodyPr>
          <a:lstStyle/>
          <a:p>
            <a:pPr>
              <a:defRPr sz="1600" b="1">
                <a:solidFill>
                  <a:srgbClr val="FFFFFF"/>
                </a:solidFill>
                <a:latin typeface="Aptos"/>
              </a:defRPr>
            </a:pPr>
            <a:r>
              <a:rPr dirty="0"/>
              <a:t>Slide </a:t>
            </a:r>
            <a:r>
              <a:rPr lang="en-US" dirty="0"/>
              <a:t>21</a:t>
            </a:r>
            <a:r>
              <a:rPr dirty="0"/>
              <a:t> of </a:t>
            </a:r>
            <a:r>
              <a:rPr lang="en-US" dirty="0"/>
              <a:t>21</a:t>
            </a:r>
            <a:endParaRPr dirty="0"/>
          </a:p>
        </p:txBody>
      </p:sp>
      <p:sp>
        <p:nvSpPr>
          <p:cNvPr id="5" name="Rounded Rectangle 4"/>
          <p:cNvSpPr/>
          <p:nvPr/>
        </p:nvSpPr>
        <p:spPr>
          <a:xfrm>
            <a:off x="970984" y="1733550"/>
            <a:ext cx="7179945" cy="4295775"/>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lnSpc>
                <a:spcPct val="90000"/>
              </a:lnSpc>
              <a:spcAft>
                <a:spcPts val="600"/>
              </a:spcAft>
              <a:defRPr sz="2200">
                <a:latin typeface="Aptos"/>
              </a:defRPr>
            </a:pPr>
            <a:r>
              <a:rPr lang="en-US" sz="2400" b="1" dirty="0">
                <a:solidFill>
                  <a:schemeClr val="tx1"/>
                </a:solidFill>
              </a:rPr>
              <a:t>Contact Us:</a:t>
            </a:r>
          </a:p>
          <a:p>
            <a:pPr algn="ctr" defTabSz="914400">
              <a:lnSpc>
                <a:spcPct val="90000"/>
              </a:lnSpc>
              <a:spcAft>
                <a:spcPts val="600"/>
              </a:spcAft>
              <a:defRPr sz="2200">
                <a:latin typeface="Aptos"/>
              </a:defRPr>
            </a:pPr>
            <a:r>
              <a:rPr lang="en-US" sz="2400" dirty="0">
                <a:solidFill>
                  <a:schemeClr val="tx1"/>
                </a:solidFill>
              </a:rPr>
              <a:t>EASI Edu </a:t>
            </a:r>
          </a:p>
          <a:p>
            <a:pPr algn="ctr" defTabSz="914400">
              <a:lnSpc>
                <a:spcPct val="90000"/>
              </a:lnSpc>
              <a:spcAft>
                <a:spcPts val="600"/>
              </a:spcAft>
              <a:defRPr sz="2200">
                <a:latin typeface="Aptos"/>
              </a:defRPr>
            </a:pPr>
            <a:r>
              <a:rPr lang="en-US" sz="2400" dirty="0">
                <a:solidFill>
                  <a:schemeClr val="tx1"/>
                </a:solidFill>
              </a:rPr>
              <a:t>Phone: 1-800-233-3164</a:t>
            </a:r>
          </a:p>
          <a:p>
            <a:pPr algn="ctr" defTabSz="914400">
              <a:lnSpc>
                <a:spcPct val="90000"/>
              </a:lnSpc>
              <a:spcAft>
                <a:spcPts val="600"/>
              </a:spcAft>
              <a:defRPr sz="2200">
                <a:latin typeface="Aptos"/>
              </a:defRPr>
            </a:pPr>
            <a:r>
              <a:rPr lang="en-US" sz="2400" dirty="0">
                <a:solidFill>
                  <a:schemeClr val="tx1"/>
                </a:solidFill>
              </a:rPr>
              <a:t>Contact your assigned representative for portal assistance.</a:t>
            </a:r>
          </a:p>
          <a:p>
            <a:pPr algn="ctr" defTabSz="914400">
              <a:lnSpc>
                <a:spcPct val="90000"/>
              </a:lnSpc>
              <a:spcAft>
                <a:spcPts val="600"/>
              </a:spcAft>
              <a:defRPr sz="2200">
                <a:latin typeface="Aptos"/>
              </a:defRPr>
            </a:pPr>
            <a:r>
              <a:rPr lang="en-US" sz="2400" dirty="0">
                <a:solidFill>
                  <a:schemeClr val="tx1"/>
                </a:solidFill>
              </a:rPr>
              <a:t>Or </a:t>
            </a:r>
          </a:p>
          <a:p>
            <a:pPr algn="ctr" defTabSz="914400">
              <a:lnSpc>
                <a:spcPct val="90000"/>
              </a:lnSpc>
              <a:spcAft>
                <a:spcPts val="600"/>
              </a:spcAft>
              <a:defRPr sz="2200">
                <a:latin typeface="Aptos"/>
              </a:defRPr>
            </a:pPr>
            <a:r>
              <a:rPr lang="en-US" sz="2400" dirty="0">
                <a:solidFill>
                  <a:schemeClr val="tx1"/>
                </a:solidFill>
              </a:rPr>
              <a:t>NMPSIA Benefits Team</a:t>
            </a:r>
          </a:p>
          <a:p>
            <a:pPr algn="ctr" defTabSz="914400">
              <a:lnSpc>
                <a:spcPct val="90000"/>
              </a:lnSpc>
              <a:spcAft>
                <a:spcPts val="600"/>
              </a:spcAft>
              <a:defRPr sz="2200">
                <a:latin typeface="Aptos"/>
              </a:defRPr>
            </a:pPr>
            <a:r>
              <a:rPr lang="en-US" sz="2400" dirty="0">
                <a:solidFill>
                  <a:schemeClr val="tx1"/>
                </a:solidFill>
              </a:rPr>
              <a:t>Phone: 1-800-548-3724</a:t>
            </a:r>
          </a:p>
        </p:txBody>
      </p:sp>
      <p:sp>
        <p:nvSpPr>
          <p:cNvPr id="6" name="Rounded Rectangle 5"/>
          <p:cNvSpPr/>
          <p:nvPr/>
        </p:nvSpPr>
        <p:spPr>
          <a:xfrm>
            <a:off x="8374380" y="1101090"/>
            <a:ext cx="2846636" cy="2194560"/>
          </a:xfrm>
          <a:prstGeom prst="roundRect">
            <a:avLst/>
          </a:prstGeom>
          <a:solidFill>
            <a:srgbClr val="FFFFFF"/>
          </a:solidFill>
          <a:ln>
            <a:solidFill>
              <a:srgbClr val="00875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800">
                <a:solidFill>
                  <a:srgbClr val="464646"/>
                </a:solidFill>
                <a:latin typeface="Aptos"/>
              </a:defRPr>
            </a:pPr>
            <a:r>
              <a:rPr sz="2000" b="1" dirty="0"/>
              <a:t>Thank you for using the NMPSIA </a:t>
            </a:r>
            <a:r>
              <a:rPr sz="2000" b="1" dirty="0" err="1"/>
              <a:t>MyBenefits</a:t>
            </a:r>
            <a:r>
              <a:rPr sz="2000" b="1" dirty="0"/>
              <a:t> Portal!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320040" y="73152"/>
            <a:ext cx="2642198" cy="461665"/>
          </a:xfrm>
          <a:prstGeom prst="rect">
            <a:avLst/>
          </a:prstGeom>
          <a:noFill/>
        </p:spPr>
        <p:txBody>
          <a:bodyPr wrap="none">
            <a:spAutoFit/>
          </a:bodyPr>
          <a:lstStyle/>
          <a:p>
            <a:pPr>
              <a:defRPr sz="2400" b="1">
                <a:solidFill>
                  <a:srgbClr val="FFFFFF"/>
                </a:solidFill>
                <a:latin typeface="Aptos"/>
              </a:defRPr>
            </a:pPr>
            <a:r>
              <a:rPr dirty="0"/>
              <a:t>Step 2</a:t>
            </a:r>
            <a:r>
              <a:rPr lang="en-US" dirty="0"/>
              <a:t> NEW USER</a:t>
            </a:r>
            <a:endParaRPr dirty="0"/>
          </a:p>
        </p:txBody>
      </p:sp>
      <p:sp>
        <p:nvSpPr>
          <p:cNvPr id="4" name="TextBox 3"/>
          <p:cNvSpPr txBox="1"/>
          <p:nvPr/>
        </p:nvSpPr>
        <p:spPr>
          <a:xfrm>
            <a:off x="9875520" y="91440"/>
            <a:ext cx="1295547" cy="338554"/>
          </a:xfrm>
          <a:prstGeom prst="rect">
            <a:avLst/>
          </a:prstGeom>
          <a:noFill/>
        </p:spPr>
        <p:txBody>
          <a:bodyPr wrap="none">
            <a:spAutoFit/>
          </a:bodyPr>
          <a:lstStyle/>
          <a:p>
            <a:pPr>
              <a:defRPr sz="1600" b="1">
                <a:solidFill>
                  <a:srgbClr val="FFFFFF"/>
                </a:solidFill>
                <a:latin typeface="Aptos"/>
              </a:defRPr>
            </a:pPr>
            <a:r>
              <a:rPr dirty="0"/>
              <a:t>Slide </a:t>
            </a:r>
            <a:r>
              <a:rPr lang="en-US" dirty="0"/>
              <a:t>3</a:t>
            </a:r>
            <a:r>
              <a:rPr dirty="0"/>
              <a:t> of </a:t>
            </a:r>
            <a:r>
              <a:rPr lang="en-US" dirty="0"/>
              <a:t>21</a:t>
            </a:r>
            <a:endParaRPr dirty="0"/>
          </a:p>
        </p:txBody>
      </p:sp>
      <p:sp>
        <p:nvSpPr>
          <p:cNvPr id="5" name="Rounded Rectangle 4"/>
          <p:cNvSpPr/>
          <p:nvPr/>
        </p:nvSpPr>
        <p:spPr>
          <a:xfrm>
            <a:off x="411480" y="731520"/>
            <a:ext cx="3368041" cy="3804266"/>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lvl="0" algn="ctr" defTabSz="914400">
              <a:defRPr/>
            </a:pPr>
            <a:r>
              <a:rPr lang="en-US" sz="2000" b="1" dirty="0">
                <a:solidFill>
                  <a:schemeClr val="tx1"/>
                </a:solidFill>
              </a:rPr>
              <a:t>NEW USER</a:t>
            </a:r>
          </a:p>
          <a:p>
            <a:endParaRPr lang="en-US" sz="2000" dirty="0">
              <a:solidFill>
                <a:schemeClr val="tx1"/>
              </a:solidFill>
            </a:endParaRPr>
          </a:p>
          <a:p>
            <a:r>
              <a:rPr lang="en-US" sz="2000" dirty="0">
                <a:solidFill>
                  <a:schemeClr val="tx1"/>
                </a:solidFill>
              </a:rPr>
              <a:t>1. Enter the email you provided when you enrolled in NMPSIA benefits.</a:t>
            </a:r>
          </a:p>
          <a:p>
            <a:endParaRPr lang="en-US" sz="2000" dirty="0">
              <a:solidFill>
                <a:schemeClr val="tx1"/>
              </a:solidFill>
            </a:endParaRPr>
          </a:p>
          <a:p>
            <a:r>
              <a:rPr lang="en-US" sz="2000" dirty="0">
                <a:solidFill>
                  <a:schemeClr val="tx1"/>
                </a:solidFill>
              </a:rPr>
              <a:t>2. Certify you are not a robot.</a:t>
            </a:r>
          </a:p>
          <a:p>
            <a:endParaRPr lang="en-US" sz="2000" dirty="0">
              <a:solidFill>
                <a:schemeClr val="tx1"/>
              </a:solidFill>
            </a:endParaRPr>
          </a:p>
          <a:p>
            <a:r>
              <a:rPr lang="en-US" sz="2000" dirty="0">
                <a:solidFill>
                  <a:schemeClr val="tx1"/>
                </a:solidFill>
              </a:rPr>
              <a:t>3. Click GET STARTED.</a:t>
            </a:r>
          </a:p>
        </p:txBody>
      </p:sp>
      <p:pic>
        <p:nvPicPr>
          <p:cNvPr id="9" name="Picture 8" descr="Graphical user interface, application">
            <a:extLst>
              <a:ext uri="{FF2B5EF4-FFF2-40B4-BE49-F238E27FC236}">
                <a16:creationId xmlns:a16="http://schemas.microsoft.com/office/drawing/2014/main" id="{312C52E9-1E66-D2AF-3F46-8C3EFED85C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5081" y="731520"/>
            <a:ext cx="7942907" cy="5707188"/>
          </a:xfrm>
          <a:prstGeom prst="rect">
            <a:avLst/>
          </a:prstGeom>
          <a:ln>
            <a:noFill/>
          </a:ln>
          <a:effectLst>
            <a:outerShdw blurRad="292100" dist="139700" dir="2700000" algn="tl" rotWithShape="0">
              <a:srgbClr val="333333">
                <a:alpha val="65000"/>
              </a:srgbClr>
            </a:outerShdw>
          </a:effectLst>
        </p:spPr>
      </p:pic>
      <p:cxnSp>
        <p:nvCxnSpPr>
          <p:cNvPr id="10" name="Straight Arrow Connector 9">
            <a:extLst>
              <a:ext uri="{FF2B5EF4-FFF2-40B4-BE49-F238E27FC236}">
                <a16:creationId xmlns:a16="http://schemas.microsoft.com/office/drawing/2014/main" id="{FF147AFF-6826-B9E8-A5E0-279AAFA5187D}"/>
              </a:ext>
            </a:extLst>
          </p:cNvPr>
          <p:cNvCxnSpPr>
            <a:cxnSpLocks/>
          </p:cNvCxnSpPr>
          <p:nvPr/>
        </p:nvCxnSpPr>
        <p:spPr>
          <a:xfrm>
            <a:off x="6095847" y="3333714"/>
            <a:ext cx="527221" cy="0"/>
          </a:xfrm>
          <a:prstGeom prst="straightConnector1">
            <a:avLst/>
          </a:prstGeom>
          <a:ln>
            <a:solidFill>
              <a:srgbClr val="C590BD"/>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AF6C0169-2F36-2177-7279-092645F61D09}"/>
              </a:ext>
            </a:extLst>
          </p:cNvPr>
          <p:cNvSpPr txBox="1"/>
          <p:nvPr/>
        </p:nvSpPr>
        <p:spPr>
          <a:xfrm>
            <a:off x="5387949" y="3110761"/>
            <a:ext cx="914400" cy="369332"/>
          </a:xfrm>
          <a:prstGeom prst="rect">
            <a:avLst/>
          </a:prstGeom>
          <a:noFill/>
        </p:spPr>
        <p:txBody>
          <a:bodyPr wrap="square" rtlCol="0">
            <a:spAutoFit/>
          </a:bodyPr>
          <a:lstStyle/>
          <a:p>
            <a:pPr algn="ctr"/>
            <a:r>
              <a:rPr lang="en-US" dirty="0">
                <a:solidFill>
                  <a:srgbClr val="C58EBC"/>
                </a:solidFill>
              </a:rPr>
              <a:t>1</a:t>
            </a:r>
          </a:p>
        </p:txBody>
      </p:sp>
      <p:cxnSp>
        <p:nvCxnSpPr>
          <p:cNvPr id="12" name="Straight Arrow Connector 11">
            <a:extLst>
              <a:ext uri="{FF2B5EF4-FFF2-40B4-BE49-F238E27FC236}">
                <a16:creationId xmlns:a16="http://schemas.microsoft.com/office/drawing/2014/main" id="{20C05735-BF4F-7779-53DF-40DD39E12475}"/>
              </a:ext>
            </a:extLst>
          </p:cNvPr>
          <p:cNvCxnSpPr>
            <a:cxnSpLocks/>
          </p:cNvCxnSpPr>
          <p:nvPr/>
        </p:nvCxnSpPr>
        <p:spPr>
          <a:xfrm>
            <a:off x="6095847" y="3646394"/>
            <a:ext cx="667092" cy="0"/>
          </a:xfrm>
          <a:prstGeom prst="straightConnector1">
            <a:avLst/>
          </a:prstGeom>
          <a:ln>
            <a:solidFill>
              <a:srgbClr val="C590BD"/>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A4072E23-29C7-26DC-E8AF-FD47EE8FEA61}"/>
              </a:ext>
            </a:extLst>
          </p:cNvPr>
          <p:cNvSpPr txBox="1"/>
          <p:nvPr/>
        </p:nvSpPr>
        <p:spPr>
          <a:xfrm>
            <a:off x="5387949" y="3461289"/>
            <a:ext cx="914400" cy="369332"/>
          </a:xfrm>
          <a:prstGeom prst="rect">
            <a:avLst/>
          </a:prstGeom>
          <a:noFill/>
        </p:spPr>
        <p:txBody>
          <a:bodyPr wrap="square" rtlCol="0">
            <a:spAutoFit/>
          </a:bodyPr>
          <a:lstStyle/>
          <a:p>
            <a:pPr algn="ctr"/>
            <a:r>
              <a:rPr lang="en-US" dirty="0">
                <a:solidFill>
                  <a:srgbClr val="C58EBC"/>
                </a:solidFill>
              </a:rPr>
              <a:t>2</a:t>
            </a:r>
          </a:p>
        </p:txBody>
      </p:sp>
      <p:cxnSp>
        <p:nvCxnSpPr>
          <p:cNvPr id="15" name="Straight Arrow Connector 14">
            <a:extLst>
              <a:ext uri="{FF2B5EF4-FFF2-40B4-BE49-F238E27FC236}">
                <a16:creationId xmlns:a16="http://schemas.microsoft.com/office/drawing/2014/main" id="{53D8A5A7-EC67-5A12-6A59-5EA59C2A06A3}"/>
              </a:ext>
            </a:extLst>
          </p:cNvPr>
          <p:cNvCxnSpPr>
            <a:cxnSpLocks/>
          </p:cNvCxnSpPr>
          <p:nvPr/>
        </p:nvCxnSpPr>
        <p:spPr>
          <a:xfrm>
            <a:off x="6034171" y="4031592"/>
            <a:ext cx="1490579" cy="0"/>
          </a:xfrm>
          <a:prstGeom prst="straightConnector1">
            <a:avLst/>
          </a:prstGeom>
          <a:ln>
            <a:solidFill>
              <a:srgbClr val="C590BD"/>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C4D6D11C-3DBF-D626-4627-1891F596341E}"/>
              </a:ext>
            </a:extLst>
          </p:cNvPr>
          <p:cNvSpPr txBox="1"/>
          <p:nvPr/>
        </p:nvSpPr>
        <p:spPr>
          <a:xfrm>
            <a:off x="5387949" y="3846456"/>
            <a:ext cx="914400" cy="369332"/>
          </a:xfrm>
          <a:prstGeom prst="rect">
            <a:avLst/>
          </a:prstGeom>
          <a:noFill/>
        </p:spPr>
        <p:txBody>
          <a:bodyPr wrap="square" rtlCol="0">
            <a:spAutoFit/>
          </a:bodyPr>
          <a:lstStyle/>
          <a:p>
            <a:pPr algn="ctr"/>
            <a:r>
              <a:rPr lang="en-US" dirty="0">
                <a:solidFill>
                  <a:srgbClr val="C58EBC"/>
                </a:solidFill>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320040" y="73152"/>
            <a:ext cx="2642198" cy="461665"/>
          </a:xfrm>
          <a:prstGeom prst="rect">
            <a:avLst/>
          </a:prstGeom>
          <a:noFill/>
        </p:spPr>
        <p:txBody>
          <a:bodyPr wrap="none">
            <a:spAutoFit/>
          </a:bodyPr>
          <a:lstStyle/>
          <a:p>
            <a:pPr>
              <a:defRPr sz="2400" b="1">
                <a:solidFill>
                  <a:srgbClr val="FFFFFF"/>
                </a:solidFill>
                <a:latin typeface="Aptos"/>
              </a:defRPr>
            </a:pPr>
            <a:r>
              <a:rPr dirty="0"/>
              <a:t>Step 3</a:t>
            </a:r>
            <a:r>
              <a:rPr lang="en-US" dirty="0"/>
              <a:t> NEW USER</a:t>
            </a:r>
            <a:endParaRPr dirty="0"/>
          </a:p>
        </p:txBody>
      </p:sp>
      <p:sp>
        <p:nvSpPr>
          <p:cNvPr id="4" name="TextBox 3"/>
          <p:cNvSpPr txBox="1"/>
          <p:nvPr/>
        </p:nvSpPr>
        <p:spPr>
          <a:xfrm>
            <a:off x="9875520" y="91440"/>
            <a:ext cx="1295547" cy="338554"/>
          </a:xfrm>
          <a:prstGeom prst="rect">
            <a:avLst/>
          </a:prstGeom>
          <a:noFill/>
        </p:spPr>
        <p:txBody>
          <a:bodyPr wrap="none">
            <a:spAutoFit/>
          </a:bodyPr>
          <a:lstStyle/>
          <a:p>
            <a:pPr>
              <a:defRPr sz="1600" b="1">
                <a:solidFill>
                  <a:srgbClr val="FFFFFF"/>
                </a:solidFill>
                <a:latin typeface="Aptos"/>
              </a:defRPr>
            </a:pPr>
            <a:r>
              <a:rPr dirty="0"/>
              <a:t>Slide </a:t>
            </a:r>
            <a:r>
              <a:rPr lang="en-US" dirty="0"/>
              <a:t>4</a:t>
            </a:r>
            <a:r>
              <a:rPr dirty="0"/>
              <a:t> of </a:t>
            </a:r>
            <a:r>
              <a:rPr lang="en-US" dirty="0"/>
              <a:t>21</a:t>
            </a:r>
            <a:endParaRPr dirty="0"/>
          </a:p>
        </p:txBody>
      </p:sp>
      <p:sp>
        <p:nvSpPr>
          <p:cNvPr id="5" name="Rounded Rectangle 4"/>
          <p:cNvSpPr/>
          <p:nvPr/>
        </p:nvSpPr>
        <p:spPr>
          <a:xfrm>
            <a:off x="364639" y="1133759"/>
            <a:ext cx="4251054" cy="3898189"/>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NEW USER</a:t>
            </a:r>
          </a:p>
          <a:p>
            <a:endParaRPr lang="en-US" sz="2000" b="1" dirty="0">
              <a:solidFill>
                <a:schemeClr val="tx1"/>
              </a:solidFill>
            </a:endParaRPr>
          </a:p>
          <a:p>
            <a:r>
              <a:rPr lang="en-US" sz="2000" dirty="0">
                <a:solidFill>
                  <a:schemeClr val="tx1"/>
                </a:solidFill>
              </a:rPr>
              <a:t>A Multi- Factor Authentication (MFA) code will be sent to your email.</a:t>
            </a:r>
          </a:p>
          <a:p>
            <a:endParaRPr lang="en-US" sz="2000" dirty="0">
              <a:solidFill>
                <a:schemeClr val="tx1"/>
              </a:solidFill>
            </a:endParaRPr>
          </a:p>
          <a:p>
            <a:r>
              <a:rPr lang="en-US" sz="2000" dirty="0">
                <a:solidFill>
                  <a:schemeClr val="tx1"/>
                </a:solidFill>
              </a:rPr>
              <a:t>1. Enter the code and </a:t>
            </a:r>
          </a:p>
          <a:p>
            <a:r>
              <a:rPr lang="en-US" sz="2000" dirty="0">
                <a:solidFill>
                  <a:schemeClr val="tx1"/>
                </a:solidFill>
              </a:rPr>
              <a:t>2. Click VERIFY ACCOUNT</a:t>
            </a:r>
          </a:p>
          <a:p>
            <a:r>
              <a:rPr lang="en-US" sz="2000" dirty="0">
                <a:solidFill>
                  <a:schemeClr val="tx1"/>
                </a:solidFill>
              </a:rPr>
              <a:t> </a:t>
            </a:r>
          </a:p>
          <a:p>
            <a:r>
              <a:rPr lang="en-US" sz="2000" i="1" dirty="0">
                <a:solidFill>
                  <a:schemeClr val="tx1"/>
                </a:solidFill>
              </a:rPr>
              <a:t>Note: This code will expire after 5 minutes.</a:t>
            </a:r>
          </a:p>
        </p:txBody>
      </p:sp>
      <p:pic>
        <p:nvPicPr>
          <p:cNvPr id="10" name="Picture 9" descr="Graphical user interface, application, Teams&#10;&#10;AI-generated content may be incorrect.">
            <a:extLst>
              <a:ext uri="{FF2B5EF4-FFF2-40B4-BE49-F238E27FC236}">
                <a16:creationId xmlns:a16="http://schemas.microsoft.com/office/drawing/2014/main" id="{F6E29F54-148B-F9F3-0002-6E157BCAD4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4300" y="756681"/>
            <a:ext cx="6953061" cy="5757087"/>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0FA5EA2B-9E6C-A7ED-BE56-24A70753AB8C}"/>
              </a:ext>
            </a:extLst>
          </p:cNvPr>
          <p:cNvSpPr/>
          <p:nvPr/>
        </p:nvSpPr>
        <p:spPr>
          <a:xfrm>
            <a:off x="8519103" y="5136206"/>
            <a:ext cx="1394234" cy="407671"/>
          </a:xfrm>
          <a:prstGeom prst="rect">
            <a:avLst/>
          </a:prstGeom>
          <a:noFill/>
          <a:ln>
            <a:solidFill>
              <a:srgbClr val="C590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B2FCE0B-A221-944A-A62A-17A0EE1B0DB1}"/>
              </a:ext>
            </a:extLst>
          </p:cNvPr>
          <p:cNvSpPr/>
          <p:nvPr/>
        </p:nvSpPr>
        <p:spPr>
          <a:xfrm>
            <a:off x="6784601" y="4847282"/>
            <a:ext cx="840260" cy="329513"/>
          </a:xfrm>
          <a:prstGeom prst="rect">
            <a:avLst/>
          </a:prstGeom>
          <a:noFill/>
          <a:ln>
            <a:solidFill>
              <a:srgbClr val="C590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7DB7D60-46C9-6350-1FD1-DF8B98C9A3E3}"/>
              </a:ext>
            </a:extLst>
          </p:cNvPr>
          <p:cNvSpPr txBox="1"/>
          <p:nvPr/>
        </p:nvSpPr>
        <p:spPr>
          <a:xfrm>
            <a:off x="6095847" y="4847282"/>
            <a:ext cx="914400" cy="369332"/>
          </a:xfrm>
          <a:prstGeom prst="rect">
            <a:avLst/>
          </a:prstGeom>
          <a:noFill/>
        </p:spPr>
        <p:txBody>
          <a:bodyPr wrap="square" rtlCol="0">
            <a:spAutoFit/>
          </a:bodyPr>
          <a:lstStyle/>
          <a:p>
            <a:pPr algn="ctr"/>
            <a:r>
              <a:rPr lang="en-US" dirty="0">
                <a:solidFill>
                  <a:srgbClr val="C58EBC"/>
                </a:solidFill>
              </a:rPr>
              <a:t>1</a:t>
            </a:r>
          </a:p>
        </p:txBody>
      </p:sp>
      <p:sp>
        <p:nvSpPr>
          <p:cNvPr id="14" name="TextBox 13">
            <a:extLst>
              <a:ext uri="{FF2B5EF4-FFF2-40B4-BE49-F238E27FC236}">
                <a16:creationId xmlns:a16="http://schemas.microsoft.com/office/drawing/2014/main" id="{E70F53B1-F719-1973-C7B1-20598AF84A92}"/>
              </a:ext>
            </a:extLst>
          </p:cNvPr>
          <p:cNvSpPr txBox="1"/>
          <p:nvPr/>
        </p:nvSpPr>
        <p:spPr>
          <a:xfrm>
            <a:off x="9714744" y="5216614"/>
            <a:ext cx="914400" cy="369332"/>
          </a:xfrm>
          <a:prstGeom prst="rect">
            <a:avLst/>
          </a:prstGeom>
          <a:noFill/>
        </p:spPr>
        <p:txBody>
          <a:bodyPr wrap="square" rtlCol="0">
            <a:spAutoFit/>
          </a:bodyPr>
          <a:lstStyle/>
          <a:p>
            <a:pPr algn="ctr"/>
            <a:r>
              <a:rPr lang="en-US" dirty="0">
                <a:solidFill>
                  <a:srgbClr val="C58EBC"/>
                </a:solidFill>
              </a:rPr>
              <a:t>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BEBA4-AD05-2CC6-6A5A-4F0FCD9AA47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2D9991F-3D3A-77D7-FE04-FA34AF7FFB25}"/>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a:extLst>
              <a:ext uri="{FF2B5EF4-FFF2-40B4-BE49-F238E27FC236}">
                <a16:creationId xmlns:a16="http://schemas.microsoft.com/office/drawing/2014/main" id="{54FEA181-F11B-69AE-255B-45E4A8C498C9}"/>
              </a:ext>
            </a:extLst>
          </p:cNvPr>
          <p:cNvSpPr txBox="1"/>
          <p:nvPr/>
        </p:nvSpPr>
        <p:spPr>
          <a:xfrm>
            <a:off x="320040" y="73152"/>
            <a:ext cx="2642198" cy="461665"/>
          </a:xfrm>
          <a:prstGeom prst="rect">
            <a:avLst/>
          </a:prstGeom>
          <a:noFill/>
        </p:spPr>
        <p:txBody>
          <a:bodyPr wrap="none">
            <a:spAutoFit/>
          </a:bodyPr>
          <a:lstStyle/>
          <a:p>
            <a:pPr>
              <a:defRPr sz="2400" b="1">
                <a:solidFill>
                  <a:srgbClr val="FFFFFF"/>
                </a:solidFill>
                <a:latin typeface="Aptos"/>
              </a:defRPr>
            </a:pPr>
            <a:r>
              <a:rPr dirty="0"/>
              <a:t>Step </a:t>
            </a:r>
            <a:r>
              <a:rPr lang="en-US" dirty="0"/>
              <a:t>4 NEW USER</a:t>
            </a:r>
            <a:endParaRPr dirty="0"/>
          </a:p>
        </p:txBody>
      </p:sp>
      <p:sp>
        <p:nvSpPr>
          <p:cNvPr id="4" name="TextBox 3">
            <a:extLst>
              <a:ext uri="{FF2B5EF4-FFF2-40B4-BE49-F238E27FC236}">
                <a16:creationId xmlns:a16="http://schemas.microsoft.com/office/drawing/2014/main" id="{4FE1F9B8-2B9E-BDC7-AB5A-B7D1EBB7E769}"/>
              </a:ext>
            </a:extLst>
          </p:cNvPr>
          <p:cNvSpPr txBox="1"/>
          <p:nvPr/>
        </p:nvSpPr>
        <p:spPr>
          <a:xfrm>
            <a:off x="9875520" y="91440"/>
            <a:ext cx="1295547" cy="338554"/>
          </a:xfrm>
          <a:prstGeom prst="rect">
            <a:avLst/>
          </a:prstGeom>
          <a:noFill/>
        </p:spPr>
        <p:txBody>
          <a:bodyPr wrap="none">
            <a:spAutoFit/>
          </a:bodyPr>
          <a:lstStyle/>
          <a:p>
            <a:pPr>
              <a:defRPr sz="1600" b="1">
                <a:solidFill>
                  <a:srgbClr val="FFFFFF"/>
                </a:solidFill>
                <a:latin typeface="Aptos"/>
              </a:defRPr>
            </a:pPr>
            <a:r>
              <a:rPr dirty="0"/>
              <a:t>Slide </a:t>
            </a:r>
            <a:r>
              <a:rPr lang="en-US" dirty="0"/>
              <a:t>5</a:t>
            </a:r>
            <a:r>
              <a:rPr dirty="0"/>
              <a:t> of</a:t>
            </a:r>
            <a:r>
              <a:rPr lang="en-US" dirty="0"/>
              <a:t> 21</a:t>
            </a:r>
            <a:endParaRPr dirty="0"/>
          </a:p>
        </p:txBody>
      </p:sp>
      <p:sp>
        <p:nvSpPr>
          <p:cNvPr id="5" name="Rounded Rectangle 4">
            <a:extLst>
              <a:ext uri="{FF2B5EF4-FFF2-40B4-BE49-F238E27FC236}">
                <a16:creationId xmlns:a16="http://schemas.microsoft.com/office/drawing/2014/main" id="{8E0CD3BA-650D-4C20-6A9B-81524BF006B0}"/>
              </a:ext>
            </a:extLst>
          </p:cNvPr>
          <p:cNvSpPr/>
          <p:nvPr/>
        </p:nvSpPr>
        <p:spPr>
          <a:xfrm>
            <a:off x="411481" y="731520"/>
            <a:ext cx="3888916" cy="3958175"/>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solidFill>
                  <a:schemeClr val="tx1"/>
                </a:solidFill>
              </a:rPr>
              <a:t>NEW USER</a:t>
            </a:r>
          </a:p>
          <a:p>
            <a:endParaRPr lang="en-US" sz="2800" b="1" dirty="0">
              <a:solidFill>
                <a:schemeClr val="tx1"/>
              </a:solidFill>
            </a:endParaRPr>
          </a:p>
          <a:p>
            <a:r>
              <a:rPr lang="en-US" dirty="0">
                <a:solidFill>
                  <a:schemeClr val="tx1"/>
                </a:solidFill>
              </a:rPr>
              <a:t>You can now create a password which will be required to access your account moving forward.</a:t>
            </a:r>
          </a:p>
          <a:p>
            <a:endParaRPr lang="en-US" dirty="0">
              <a:solidFill>
                <a:schemeClr val="tx1"/>
              </a:solidFill>
            </a:endParaRPr>
          </a:p>
          <a:p>
            <a:pPr marL="342900" indent="-342900">
              <a:buAutoNum type="arabicPeriod"/>
            </a:pPr>
            <a:r>
              <a:rPr lang="en-US" dirty="0">
                <a:solidFill>
                  <a:schemeClr val="tx1"/>
                </a:solidFill>
              </a:rPr>
              <a:t>Create a password that meets the listed criteria.</a:t>
            </a:r>
          </a:p>
          <a:p>
            <a:pPr marL="342900" indent="-342900">
              <a:buAutoNum type="arabicPeriod"/>
            </a:pPr>
            <a:r>
              <a:rPr lang="en-US" dirty="0">
                <a:solidFill>
                  <a:schemeClr val="tx1"/>
                </a:solidFill>
              </a:rPr>
              <a:t>Confirm the password.</a:t>
            </a:r>
          </a:p>
          <a:p>
            <a:pPr marL="342900" indent="-342900">
              <a:buAutoNum type="arabicPeriod"/>
            </a:pPr>
            <a:r>
              <a:rPr lang="en-US" dirty="0">
                <a:solidFill>
                  <a:schemeClr val="tx1"/>
                </a:solidFill>
              </a:rPr>
              <a:t>Click SAVE.</a:t>
            </a:r>
          </a:p>
          <a:p>
            <a:pPr algn="ctr">
              <a:defRPr sz="2200">
                <a:latin typeface="Aptos"/>
              </a:defRPr>
            </a:pPr>
            <a:endParaRPr dirty="0"/>
          </a:p>
        </p:txBody>
      </p:sp>
      <p:pic>
        <p:nvPicPr>
          <p:cNvPr id="9" name="Picture 8" descr="Graphical user interface, application&#10;&#10;AI-generated content may be incorrect.">
            <a:extLst>
              <a:ext uri="{FF2B5EF4-FFF2-40B4-BE49-F238E27FC236}">
                <a16:creationId xmlns:a16="http://schemas.microsoft.com/office/drawing/2014/main" id="{96784CCC-EAF5-D334-135A-0F8691F63A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8167" y="731520"/>
            <a:ext cx="7082352" cy="5612130"/>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8F949F9D-A236-B766-6F6E-1AF05F96F335}"/>
              </a:ext>
            </a:extLst>
          </p:cNvPr>
          <p:cNvSpPr txBox="1"/>
          <p:nvPr/>
        </p:nvSpPr>
        <p:spPr>
          <a:xfrm>
            <a:off x="6284168" y="3672403"/>
            <a:ext cx="820644" cy="369332"/>
          </a:xfrm>
          <a:prstGeom prst="rect">
            <a:avLst/>
          </a:prstGeom>
          <a:noFill/>
        </p:spPr>
        <p:txBody>
          <a:bodyPr wrap="square" rtlCol="0">
            <a:spAutoFit/>
          </a:bodyPr>
          <a:lstStyle/>
          <a:p>
            <a:pPr algn="ctr"/>
            <a:r>
              <a:rPr lang="en-US" dirty="0">
                <a:solidFill>
                  <a:srgbClr val="C58EBC"/>
                </a:solidFill>
              </a:rPr>
              <a:t>1</a:t>
            </a:r>
          </a:p>
        </p:txBody>
      </p:sp>
      <p:sp>
        <p:nvSpPr>
          <p:cNvPr id="14" name="TextBox 13">
            <a:extLst>
              <a:ext uri="{FF2B5EF4-FFF2-40B4-BE49-F238E27FC236}">
                <a16:creationId xmlns:a16="http://schemas.microsoft.com/office/drawing/2014/main" id="{3D62D47B-3C90-5D34-D638-58129905E65C}"/>
              </a:ext>
            </a:extLst>
          </p:cNvPr>
          <p:cNvSpPr txBox="1"/>
          <p:nvPr/>
        </p:nvSpPr>
        <p:spPr>
          <a:xfrm>
            <a:off x="6293693" y="4008771"/>
            <a:ext cx="820644" cy="369332"/>
          </a:xfrm>
          <a:prstGeom prst="rect">
            <a:avLst/>
          </a:prstGeom>
          <a:noFill/>
        </p:spPr>
        <p:txBody>
          <a:bodyPr wrap="square" rtlCol="0">
            <a:spAutoFit/>
          </a:bodyPr>
          <a:lstStyle/>
          <a:p>
            <a:pPr algn="ctr"/>
            <a:r>
              <a:rPr lang="en-US" dirty="0">
                <a:solidFill>
                  <a:srgbClr val="C58EBC"/>
                </a:solidFill>
              </a:rPr>
              <a:t>2</a:t>
            </a:r>
          </a:p>
        </p:txBody>
      </p:sp>
      <p:sp>
        <p:nvSpPr>
          <p:cNvPr id="15" name="TextBox 14">
            <a:extLst>
              <a:ext uri="{FF2B5EF4-FFF2-40B4-BE49-F238E27FC236}">
                <a16:creationId xmlns:a16="http://schemas.microsoft.com/office/drawing/2014/main" id="{AFE74C9C-3E5B-454D-08AB-130643AF7805}"/>
              </a:ext>
            </a:extLst>
          </p:cNvPr>
          <p:cNvSpPr txBox="1"/>
          <p:nvPr/>
        </p:nvSpPr>
        <p:spPr>
          <a:xfrm>
            <a:off x="9427577" y="4377389"/>
            <a:ext cx="820644" cy="369332"/>
          </a:xfrm>
          <a:prstGeom prst="rect">
            <a:avLst/>
          </a:prstGeom>
          <a:noFill/>
        </p:spPr>
        <p:txBody>
          <a:bodyPr wrap="square" rtlCol="0">
            <a:spAutoFit/>
          </a:bodyPr>
          <a:lstStyle/>
          <a:p>
            <a:pPr algn="ctr"/>
            <a:r>
              <a:rPr lang="en-US" dirty="0">
                <a:solidFill>
                  <a:srgbClr val="C58EBC"/>
                </a:solidFill>
              </a:rPr>
              <a:t>3</a:t>
            </a:r>
          </a:p>
        </p:txBody>
      </p:sp>
      <p:cxnSp>
        <p:nvCxnSpPr>
          <p:cNvPr id="6" name="Straight Connector 5">
            <a:extLst>
              <a:ext uri="{FF2B5EF4-FFF2-40B4-BE49-F238E27FC236}">
                <a16:creationId xmlns:a16="http://schemas.microsoft.com/office/drawing/2014/main" id="{81C2E386-15A9-550C-57DA-3A01CF083AA8}"/>
              </a:ext>
            </a:extLst>
          </p:cNvPr>
          <p:cNvCxnSpPr>
            <a:cxnSpLocks/>
          </p:cNvCxnSpPr>
          <p:nvPr/>
        </p:nvCxnSpPr>
        <p:spPr>
          <a:xfrm>
            <a:off x="6990512" y="4008771"/>
            <a:ext cx="2093426" cy="0"/>
          </a:xfrm>
          <a:prstGeom prst="line">
            <a:avLst/>
          </a:prstGeom>
          <a:ln>
            <a:solidFill>
              <a:srgbClr val="C590BD"/>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7CA97B8-BF23-EE12-8F1D-8DC4B8135E4E}"/>
              </a:ext>
            </a:extLst>
          </p:cNvPr>
          <p:cNvCxnSpPr>
            <a:cxnSpLocks/>
          </p:cNvCxnSpPr>
          <p:nvPr/>
        </p:nvCxnSpPr>
        <p:spPr>
          <a:xfrm>
            <a:off x="6990512" y="4288234"/>
            <a:ext cx="2093426" cy="0"/>
          </a:xfrm>
          <a:prstGeom prst="line">
            <a:avLst/>
          </a:prstGeom>
          <a:ln>
            <a:solidFill>
              <a:srgbClr val="C590BD"/>
            </a:solidFill>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3F449FB0-9884-75C4-E780-FEC603446118}"/>
              </a:ext>
            </a:extLst>
          </p:cNvPr>
          <p:cNvSpPr/>
          <p:nvPr/>
        </p:nvSpPr>
        <p:spPr>
          <a:xfrm>
            <a:off x="8972550" y="4378103"/>
            <a:ext cx="564017" cy="261185"/>
          </a:xfrm>
          <a:prstGeom prst="rect">
            <a:avLst/>
          </a:prstGeom>
          <a:noFill/>
          <a:ln>
            <a:solidFill>
              <a:srgbClr val="C590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4207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B1EDF-EDE9-6DDE-4201-BBC4CC33D15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109B6C2-F567-0A2B-56B1-98FC7B723FA7}"/>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8E323622-36C6-7731-ECD7-2EA0A05A293B}"/>
              </a:ext>
            </a:extLst>
          </p:cNvPr>
          <p:cNvSpPr txBox="1"/>
          <p:nvPr/>
        </p:nvSpPr>
        <p:spPr>
          <a:xfrm>
            <a:off x="320040" y="73152"/>
            <a:ext cx="2642198" cy="461665"/>
          </a:xfrm>
          <a:prstGeom prst="rect">
            <a:avLst/>
          </a:prstGeom>
          <a:noFill/>
        </p:spPr>
        <p:txBody>
          <a:bodyPr wrap="none">
            <a:spAutoFit/>
          </a:bodyPr>
          <a:lstStyle/>
          <a:p>
            <a:pPr>
              <a:defRPr sz="2400" b="1">
                <a:solidFill>
                  <a:srgbClr val="FFFFFF"/>
                </a:solidFill>
                <a:latin typeface="Aptos"/>
              </a:defRPr>
            </a:pPr>
            <a:r>
              <a:rPr dirty="0"/>
              <a:t>Step </a:t>
            </a:r>
            <a:r>
              <a:rPr lang="en-US" dirty="0"/>
              <a:t>5 NEW USER</a:t>
            </a:r>
            <a:endParaRPr dirty="0"/>
          </a:p>
        </p:txBody>
      </p:sp>
      <p:sp>
        <p:nvSpPr>
          <p:cNvPr id="4" name="TextBox 3">
            <a:extLst>
              <a:ext uri="{FF2B5EF4-FFF2-40B4-BE49-F238E27FC236}">
                <a16:creationId xmlns:a16="http://schemas.microsoft.com/office/drawing/2014/main" id="{9A7CC682-3198-A918-7891-6FB18CE6D15A}"/>
              </a:ext>
            </a:extLst>
          </p:cNvPr>
          <p:cNvSpPr txBox="1"/>
          <p:nvPr/>
        </p:nvSpPr>
        <p:spPr>
          <a:xfrm>
            <a:off x="9875520" y="91440"/>
            <a:ext cx="1295547" cy="338554"/>
          </a:xfrm>
          <a:prstGeom prst="rect">
            <a:avLst/>
          </a:prstGeom>
          <a:noFill/>
        </p:spPr>
        <p:txBody>
          <a:bodyPr wrap="none">
            <a:spAutoFit/>
          </a:bodyPr>
          <a:lstStyle/>
          <a:p>
            <a:pPr>
              <a:defRPr sz="1600" b="1">
                <a:solidFill>
                  <a:srgbClr val="FFFFFF"/>
                </a:solidFill>
                <a:latin typeface="Aptos"/>
              </a:defRPr>
            </a:pPr>
            <a:r>
              <a:rPr dirty="0"/>
              <a:t>Slide </a:t>
            </a:r>
            <a:r>
              <a:rPr lang="en-US" dirty="0"/>
              <a:t>6</a:t>
            </a:r>
            <a:r>
              <a:rPr dirty="0"/>
              <a:t> of </a:t>
            </a:r>
            <a:r>
              <a:rPr lang="en-US" dirty="0"/>
              <a:t>21</a:t>
            </a:r>
            <a:endParaRPr dirty="0"/>
          </a:p>
        </p:txBody>
      </p:sp>
      <p:sp>
        <p:nvSpPr>
          <p:cNvPr id="5" name="Rounded Rectangle 4">
            <a:extLst>
              <a:ext uri="{FF2B5EF4-FFF2-40B4-BE49-F238E27FC236}">
                <a16:creationId xmlns:a16="http://schemas.microsoft.com/office/drawing/2014/main" id="{0AF62B81-367F-B9E6-EFF0-90A2EB0F69D6}"/>
              </a:ext>
            </a:extLst>
          </p:cNvPr>
          <p:cNvSpPr/>
          <p:nvPr/>
        </p:nvSpPr>
        <p:spPr>
          <a:xfrm>
            <a:off x="341214" y="1092504"/>
            <a:ext cx="3969642" cy="3433074"/>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NEW USER</a:t>
            </a:r>
          </a:p>
          <a:p>
            <a:pPr algn="ctr"/>
            <a:endParaRPr lang="en-US" sz="2000" b="1" dirty="0">
              <a:solidFill>
                <a:schemeClr val="tx1"/>
              </a:solidFill>
            </a:endParaRPr>
          </a:p>
          <a:p>
            <a:r>
              <a:rPr lang="en-US" sz="2000" dirty="0">
                <a:solidFill>
                  <a:schemeClr val="tx1"/>
                </a:solidFill>
              </a:rPr>
              <a:t>You will see a message showing that your password has been created. </a:t>
            </a:r>
          </a:p>
          <a:p>
            <a:endParaRPr lang="en-US" sz="2000" dirty="0">
              <a:solidFill>
                <a:schemeClr val="tx1"/>
              </a:solidFill>
            </a:endParaRPr>
          </a:p>
          <a:p>
            <a:r>
              <a:rPr lang="en-US" sz="2000" dirty="0">
                <a:solidFill>
                  <a:schemeClr val="tx1"/>
                </a:solidFill>
              </a:rPr>
              <a:t>You will automatically be logged in and will be allowed to access to the </a:t>
            </a:r>
            <a:r>
              <a:rPr lang="en-US" sz="2000" dirty="0" err="1">
                <a:solidFill>
                  <a:schemeClr val="tx1"/>
                </a:solidFill>
              </a:rPr>
              <a:t>MyBenefits</a:t>
            </a:r>
            <a:r>
              <a:rPr lang="en-US" sz="2000" dirty="0">
                <a:solidFill>
                  <a:schemeClr val="tx1"/>
                </a:solidFill>
              </a:rPr>
              <a:t> Portal.</a:t>
            </a:r>
          </a:p>
          <a:p>
            <a:pPr algn="ctr"/>
            <a:endParaRPr lang="en-US" dirty="0">
              <a:solidFill>
                <a:schemeClr val="tx1"/>
              </a:solidFill>
            </a:endParaRPr>
          </a:p>
        </p:txBody>
      </p:sp>
      <p:pic>
        <p:nvPicPr>
          <p:cNvPr id="11" name="Picture 10" descr="Graphical user interface, application&#10;&#10;AI-generated content may be incorrect.">
            <a:extLst>
              <a:ext uri="{FF2B5EF4-FFF2-40B4-BE49-F238E27FC236}">
                <a16:creationId xmlns:a16="http://schemas.microsoft.com/office/drawing/2014/main" id="{660C93A7-7CA7-3CE5-9DA2-8E212AAFA3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0727" y="817245"/>
            <a:ext cx="6850059" cy="4992086"/>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A06C1E16-E63F-64F5-CCED-5DECF86FC347}"/>
              </a:ext>
            </a:extLst>
          </p:cNvPr>
          <p:cNvSpPr/>
          <p:nvPr/>
        </p:nvSpPr>
        <p:spPr>
          <a:xfrm>
            <a:off x="6720523" y="2281820"/>
            <a:ext cx="3410465" cy="1054443"/>
          </a:xfrm>
          <a:prstGeom prst="rect">
            <a:avLst/>
          </a:prstGeom>
          <a:noFill/>
          <a:ln>
            <a:solidFill>
              <a:srgbClr val="C590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0336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E259-307F-BBD7-89A4-E146C6B7BD1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9C62F6-6B07-EAB8-E027-8A998B16C2BA}"/>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39DB5596-BB50-FB62-D3AF-39A6C022F520}"/>
              </a:ext>
            </a:extLst>
          </p:cNvPr>
          <p:cNvSpPr txBox="1"/>
          <p:nvPr/>
        </p:nvSpPr>
        <p:spPr>
          <a:xfrm>
            <a:off x="320040" y="73152"/>
            <a:ext cx="3271858" cy="461665"/>
          </a:xfrm>
          <a:prstGeom prst="rect">
            <a:avLst/>
          </a:prstGeom>
          <a:noFill/>
        </p:spPr>
        <p:txBody>
          <a:bodyPr wrap="none">
            <a:spAutoFit/>
          </a:bodyPr>
          <a:lstStyle/>
          <a:p>
            <a:pPr>
              <a:defRPr sz="2400" b="1">
                <a:solidFill>
                  <a:srgbClr val="FFFFFF"/>
                </a:solidFill>
                <a:latin typeface="Aptos"/>
              </a:defRPr>
            </a:pPr>
            <a:r>
              <a:rPr dirty="0"/>
              <a:t>Step </a:t>
            </a:r>
            <a:r>
              <a:rPr lang="en-US" dirty="0"/>
              <a:t>1 EXISTING USER</a:t>
            </a:r>
            <a:endParaRPr dirty="0"/>
          </a:p>
        </p:txBody>
      </p:sp>
      <p:sp>
        <p:nvSpPr>
          <p:cNvPr id="4" name="TextBox 3">
            <a:extLst>
              <a:ext uri="{FF2B5EF4-FFF2-40B4-BE49-F238E27FC236}">
                <a16:creationId xmlns:a16="http://schemas.microsoft.com/office/drawing/2014/main" id="{575A0F52-9710-7995-BD2D-A55CD2781565}"/>
              </a:ext>
            </a:extLst>
          </p:cNvPr>
          <p:cNvSpPr txBox="1"/>
          <p:nvPr/>
        </p:nvSpPr>
        <p:spPr>
          <a:xfrm>
            <a:off x="9875520" y="91440"/>
            <a:ext cx="1295547" cy="338554"/>
          </a:xfrm>
          <a:prstGeom prst="rect">
            <a:avLst/>
          </a:prstGeom>
          <a:noFill/>
        </p:spPr>
        <p:txBody>
          <a:bodyPr wrap="none">
            <a:spAutoFit/>
          </a:bodyPr>
          <a:lstStyle/>
          <a:p>
            <a:pPr>
              <a:defRPr sz="1600" b="1">
                <a:solidFill>
                  <a:srgbClr val="FFFFFF"/>
                </a:solidFill>
                <a:latin typeface="Aptos"/>
              </a:defRPr>
            </a:pPr>
            <a:r>
              <a:rPr dirty="0"/>
              <a:t>Slide </a:t>
            </a:r>
            <a:r>
              <a:rPr lang="en-US" dirty="0"/>
              <a:t>7 </a:t>
            </a:r>
            <a:r>
              <a:rPr dirty="0"/>
              <a:t>of </a:t>
            </a:r>
            <a:r>
              <a:rPr lang="en-US" dirty="0"/>
              <a:t>21</a:t>
            </a:r>
            <a:endParaRPr dirty="0"/>
          </a:p>
        </p:txBody>
      </p:sp>
      <p:sp>
        <p:nvSpPr>
          <p:cNvPr id="10" name="Rounded Rectangle 4">
            <a:extLst>
              <a:ext uri="{FF2B5EF4-FFF2-40B4-BE49-F238E27FC236}">
                <a16:creationId xmlns:a16="http://schemas.microsoft.com/office/drawing/2014/main" id="{820CEE18-1A53-8EB8-4D49-EBFEC59F2318}"/>
              </a:ext>
            </a:extLst>
          </p:cNvPr>
          <p:cNvSpPr/>
          <p:nvPr/>
        </p:nvSpPr>
        <p:spPr>
          <a:xfrm>
            <a:off x="7140031" y="1131893"/>
            <a:ext cx="4334678" cy="5040970"/>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NEW USER</a:t>
            </a:r>
          </a:p>
          <a:p>
            <a:pPr algn="ctr"/>
            <a:endParaRPr lang="en-US" sz="2400" b="1" dirty="0">
              <a:solidFill>
                <a:schemeClr val="tx1"/>
              </a:solidFill>
            </a:endParaRPr>
          </a:p>
          <a:p>
            <a:pPr algn="ctr">
              <a:defRPr sz="2000" b="1">
                <a:latin typeface="Aptos"/>
              </a:defRPr>
            </a:pPr>
            <a:r>
              <a:rPr lang="en-US" sz="2400" dirty="0">
                <a:solidFill>
                  <a:schemeClr val="tx1"/>
                </a:solidFill>
              </a:rPr>
              <a:t>Go to </a:t>
            </a:r>
            <a:r>
              <a:rPr lang="en-US" sz="2400" dirty="0">
                <a:solidFill>
                  <a:srgbClr val="7030A0"/>
                </a:solidFill>
                <a:hlinkClick r:id="rId2">
                  <a:extLst>
                    <a:ext uri="{A12FA001-AC4F-418D-AE19-62706E023703}">
                      <ahyp:hlinkClr xmlns:ahyp="http://schemas.microsoft.com/office/drawing/2018/hyperlinkcolor" val="tx"/>
                    </a:ext>
                  </a:extLst>
                </a:hlinkClick>
              </a:rPr>
              <a:t>NMPSIA.com</a:t>
            </a:r>
            <a:endParaRPr lang="en-US" sz="2400" dirty="0">
              <a:solidFill>
                <a:srgbClr val="7030A0"/>
              </a:solidFill>
            </a:endParaRPr>
          </a:p>
          <a:p>
            <a:pPr algn="ctr">
              <a:defRPr sz="2000">
                <a:latin typeface="Aptos"/>
              </a:defRPr>
            </a:pPr>
            <a:r>
              <a:rPr lang="en-US" sz="2400" dirty="0">
                <a:solidFill>
                  <a:schemeClr val="tx1"/>
                </a:solidFill>
              </a:rPr>
              <a:t>↓</a:t>
            </a:r>
            <a:br>
              <a:rPr lang="en-US" sz="2400" dirty="0">
                <a:solidFill>
                  <a:schemeClr val="tx1"/>
                </a:solidFill>
              </a:rPr>
            </a:br>
            <a:r>
              <a:rPr lang="en-US" sz="2400" dirty="0">
                <a:solidFill>
                  <a:schemeClr val="tx1"/>
                </a:solidFill>
              </a:rPr>
              <a:t>Benefits Portal Login</a:t>
            </a:r>
          </a:p>
          <a:p>
            <a:pPr algn="ctr">
              <a:defRPr sz="2000">
                <a:latin typeface="Aptos"/>
              </a:defRPr>
            </a:pPr>
            <a:r>
              <a:rPr lang="en-US" sz="2400" dirty="0">
                <a:solidFill>
                  <a:schemeClr val="tx1"/>
                </a:solidFill>
              </a:rPr>
              <a:t>↓</a:t>
            </a:r>
          </a:p>
          <a:p>
            <a:pPr algn="ctr">
              <a:defRPr sz="2000">
                <a:latin typeface="Aptos"/>
              </a:defRPr>
            </a:pPr>
            <a:r>
              <a:rPr lang="en-US" sz="2400" dirty="0">
                <a:solidFill>
                  <a:schemeClr val="tx1"/>
                </a:solidFill>
              </a:rPr>
              <a:t>Select Employee</a:t>
            </a:r>
            <a:br>
              <a:rPr lang="en-US" sz="2400" dirty="0">
                <a:solidFill>
                  <a:schemeClr val="tx1"/>
                </a:solidFill>
              </a:rPr>
            </a:br>
            <a:r>
              <a:rPr lang="en-US" sz="2400" dirty="0">
                <a:solidFill>
                  <a:schemeClr val="tx1"/>
                </a:solidFill>
              </a:rPr>
              <a:t>↓</a:t>
            </a:r>
          </a:p>
          <a:p>
            <a:pPr algn="ctr">
              <a:defRPr sz="2000">
                <a:latin typeface="Aptos"/>
              </a:defRPr>
            </a:pPr>
            <a:r>
              <a:rPr lang="en-US" sz="2400" dirty="0">
                <a:solidFill>
                  <a:schemeClr val="tx1"/>
                </a:solidFill>
              </a:rPr>
              <a:t>Continue to Step 2</a:t>
            </a:r>
          </a:p>
        </p:txBody>
      </p:sp>
      <p:pic>
        <p:nvPicPr>
          <p:cNvPr id="14" name="id-3D313D47-2F6C-4A3B-9A56-0CCC5E8CEA75" descr="image.png">
            <a:extLst>
              <a:ext uri="{FF2B5EF4-FFF2-40B4-BE49-F238E27FC236}">
                <a16:creationId xmlns:a16="http://schemas.microsoft.com/office/drawing/2014/main" id="{0875913C-CB80-345E-4905-3697142984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2773"/>
          <a:stretch>
            <a:fillRect/>
          </a:stretch>
        </p:blipFill>
        <p:spPr bwMode="auto">
          <a:xfrm>
            <a:off x="957921" y="609069"/>
            <a:ext cx="5214740" cy="3072375"/>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rgbClr val="000000"/>
                </a:solidFill>
                <a:miter lim="800000"/>
                <a:headEnd/>
                <a:tailEnd/>
              </a14:hiddenLine>
            </a:ext>
          </a:extLst>
        </p:spPr>
      </p:pic>
      <p:sp>
        <p:nvSpPr>
          <p:cNvPr id="16" name="Oval 15">
            <a:extLst>
              <a:ext uri="{FF2B5EF4-FFF2-40B4-BE49-F238E27FC236}">
                <a16:creationId xmlns:a16="http://schemas.microsoft.com/office/drawing/2014/main" id="{B18A1E97-3516-3514-6322-CD908B3DD961}"/>
              </a:ext>
            </a:extLst>
          </p:cNvPr>
          <p:cNvSpPr/>
          <p:nvPr/>
        </p:nvSpPr>
        <p:spPr>
          <a:xfrm>
            <a:off x="4977478" y="573152"/>
            <a:ext cx="805211" cy="367316"/>
          </a:xfrm>
          <a:prstGeom prst="ellipse">
            <a:avLst/>
          </a:prstGeom>
          <a:noFill/>
          <a:ln>
            <a:solidFill>
              <a:srgbClr val="C590B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8" name="Picture 17">
            <a:extLst>
              <a:ext uri="{FF2B5EF4-FFF2-40B4-BE49-F238E27FC236}">
                <a16:creationId xmlns:a16="http://schemas.microsoft.com/office/drawing/2014/main" id="{D4BCC764-0F6D-330F-166D-3F73B04AB53B}"/>
              </a:ext>
            </a:extLst>
          </p:cNvPr>
          <p:cNvPicPr>
            <a:picLocks noChangeAspect="1"/>
          </p:cNvPicPr>
          <p:nvPr/>
        </p:nvPicPr>
        <p:blipFill>
          <a:blip r:embed="rId4"/>
          <a:stretch>
            <a:fillRect/>
          </a:stretch>
        </p:blipFill>
        <p:spPr>
          <a:xfrm>
            <a:off x="719041" y="3937154"/>
            <a:ext cx="5692499" cy="2570499"/>
          </a:xfrm>
          <a:prstGeom prst="rect">
            <a:avLst/>
          </a:prstGeom>
          <a:ln>
            <a:noFill/>
          </a:ln>
          <a:effectLst>
            <a:outerShdw blurRad="292100" dist="139700" dir="2700000" algn="tl" rotWithShape="0">
              <a:srgbClr val="333333">
                <a:alpha val="65000"/>
              </a:srgbClr>
            </a:outerShdw>
          </a:effectLst>
        </p:spPr>
      </p:pic>
      <p:sp>
        <p:nvSpPr>
          <p:cNvPr id="20" name="Oval 19">
            <a:extLst>
              <a:ext uri="{FF2B5EF4-FFF2-40B4-BE49-F238E27FC236}">
                <a16:creationId xmlns:a16="http://schemas.microsoft.com/office/drawing/2014/main" id="{4C178AFA-2072-B2A8-8071-1DE0EC6C57EE}"/>
              </a:ext>
            </a:extLst>
          </p:cNvPr>
          <p:cNvSpPr/>
          <p:nvPr/>
        </p:nvSpPr>
        <p:spPr>
          <a:xfrm>
            <a:off x="2052722" y="5596772"/>
            <a:ext cx="1273013" cy="513022"/>
          </a:xfrm>
          <a:prstGeom prst="ellipse">
            <a:avLst/>
          </a:prstGeom>
          <a:noFill/>
          <a:ln>
            <a:solidFill>
              <a:srgbClr val="C590B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52813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94C30-E1F9-FD3E-B066-98D8793FC32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524F534-5A4F-E6A6-5B02-5C741BB3E20F}"/>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51901B27-3538-F7E4-A5A3-E201BBA9345F}"/>
              </a:ext>
            </a:extLst>
          </p:cNvPr>
          <p:cNvSpPr txBox="1"/>
          <p:nvPr/>
        </p:nvSpPr>
        <p:spPr>
          <a:xfrm>
            <a:off x="320040" y="73152"/>
            <a:ext cx="3271858" cy="461665"/>
          </a:xfrm>
          <a:prstGeom prst="rect">
            <a:avLst/>
          </a:prstGeom>
          <a:noFill/>
        </p:spPr>
        <p:txBody>
          <a:bodyPr wrap="none">
            <a:spAutoFit/>
          </a:bodyPr>
          <a:lstStyle/>
          <a:p>
            <a:pPr>
              <a:defRPr sz="2400" b="1">
                <a:solidFill>
                  <a:srgbClr val="FFFFFF"/>
                </a:solidFill>
                <a:latin typeface="Aptos"/>
              </a:defRPr>
            </a:pPr>
            <a:r>
              <a:rPr dirty="0"/>
              <a:t>Step </a:t>
            </a:r>
            <a:r>
              <a:rPr lang="en-US" dirty="0"/>
              <a:t>2 EXISTING USER</a:t>
            </a:r>
            <a:endParaRPr dirty="0"/>
          </a:p>
        </p:txBody>
      </p:sp>
      <p:sp>
        <p:nvSpPr>
          <p:cNvPr id="4" name="TextBox 3">
            <a:extLst>
              <a:ext uri="{FF2B5EF4-FFF2-40B4-BE49-F238E27FC236}">
                <a16:creationId xmlns:a16="http://schemas.microsoft.com/office/drawing/2014/main" id="{AD0BA438-2AF4-4036-5102-2B588259CCCE}"/>
              </a:ext>
            </a:extLst>
          </p:cNvPr>
          <p:cNvSpPr txBox="1"/>
          <p:nvPr/>
        </p:nvSpPr>
        <p:spPr>
          <a:xfrm>
            <a:off x="9875520" y="91440"/>
            <a:ext cx="1295547" cy="338554"/>
          </a:xfrm>
          <a:prstGeom prst="rect">
            <a:avLst/>
          </a:prstGeom>
          <a:noFill/>
        </p:spPr>
        <p:txBody>
          <a:bodyPr wrap="none">
            <a:spAutoFit/>
          </a:bodyPr>
          <a:lstStyle/>
          <a:p>
            <a:pPr>
              <a:defRPr sz="1600" b="1">
                <a:solidFill>
                  <a:srgbClr val="FFFFFF"/>
                </a:solidFill>
                <a:latin typeface="Aptos"/>
              </a:defRPr>
            </a:pPr>
            <a:r>
              <a:rPr dirty="0"/>
              <a:t>Slide </a:t>
            </a:r>
            <a:r>
              <a:rPr lang="en-US" dirty="0"/>
              <a:t>8</a:t>
            </a:r>
            <a:r>
              <a:rPr dirty="0"/>
              <a:t> of </a:t>
            </a:r>
            <a:r>
              <a:rPr lang="en-US" dirty="0"/>
              <a:t>21</a:t>
            </a:r>
            <a:endParaRPr dirty="0"/>
          </a:p>
        </p:txBody>
      </p:sp>
      <p:sp>
        <p:nvSpPr>
          <p:cNvPr id="5" name="Rounded Rectangle 4">
            <a:extLst>
              <a:ext uri="{FF2B5EF4-FFF2-40B4-BE49-F238E27FC236}">
                <a16:creationId xmlns:a16="http://schemas.microsoft.com/office/drawing/2014/main" id="{D7689D62-EDB0-9D9E-4611-88A230B99A70}"/>
              </a:ext>
            </a:extLst>
          </p:cNvPr>
          <p:cNvSpPr/>
          <p:nvPr/>
        </p:nvSpPr>
        <p:spPr>
          <a:xfrm>
            <a:off x="399773" y="840162"/>
            <a:ext cx="3112392" cy="3922338"/>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EXISTING USER</a:t>
            </a:r>
          </a:p>
          <a:p>
            <a:endParaRPr lang="en-US" sz="2000" dirty="0">
              <a:solidFill>
                <a:schemeClr val="tx1"/>
              </a:solidFill>
            </a:endParaRPr>
          </a:p>
          <a:p>
            <a:r>
              <a:rPr lang="en-US" sz="2000" dirty="0">
                <a:solidFill>
                  <a:schemeClr val="tx1"/>
                </a:solidFill>
              </a:rPr>
              <a:t>1. Enter the email you provided when you enrolled in NMPSIA benefits.</a:t>
            </a:r>
          </a:p>
          <a:p>
            <a:endParaRPr lang="en-US" sz="2000" dirty="0">
              <a:solidFill>
                <a:schemeClr val="tx1"/>
              </a:solidFill>
            </a:endParaRPr>
          </a:p>
          <a:p>
            <a:r>
              <a:rPr lang="en-US" sz="2000" dirty="0">
                <a:solidFill>
                  <a:schemeClr val="tx1"/>
                </a:solidFill>
              </a:rPr>
              <a:t>2. Certify you are not a robot.</a:t>
            </a:r>
          </a:p>
          <a:p>
            <a:endParaRPr lang="en-US" sz="2000" dirty="0">
              <a:solidFill>
                <a:schemeClr val="tx1"/>
              </a:solidFill>
            </a:endParaRPr>
          </a:p>
          <a:p>
            <a:r>
              <a:rPr lang="en-US" sz="2000" dirty="0">
                <a:solidFill>
                  <a:schemeClr val="tx1"/>
                </a:solidFill>
              </a:rPr>
              <a:t>3. Click GET STARTED.</a:t>
            </a:r>
          </a:p>
        </p:txBody>
      </p:sp>
      <p:pic>
        <p:nvPicPr>
          <p:cNvPr id="9" name="Picture 8" descr="Graphical user interface, application">
            <a:extLst>
              <a:ext uri="{FF2B5EF4-FFF2-40B4-BE49-F238E27FC236}">
                <a16:creationId xmlns:a16="http://schemas.microsoft.com/office/drawing/2014/main" id="{C5A37448-90ED-1C19-50F6-A98F538024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9320" y="792800"/>
            <a:ext cx="7942907" cy="5707188"/>
          </a:xfrm>
          <a:prstGeom prst="rect">
            <a:avLst/>
          </a:prstGeom>
          <a:ln>
            <a:noFill/>
          </a:ln>
          <a:effectLst>
            <a:outerShdw blurRad="292100" dist="139700" dir="2700000" algn="tl" rotWithShape="0">
              <a:srgbClr val="333333">
                <a:alpha val="65000"/>
              </a:srgbClr>
            </a:outerShdw>
          </a:effectLst>
        </p:spPr>
      </p:pic>
      <p:cxnSp>
        <p:nvCxnSpPr>
          <p:cNvPr id="10" name="Straight Arrow Connector 9">
            <a:extLst>
              <a:ext uri="{FF2B5EF4-FFF2-40B4-BE49-F238E27FC236}">
                <a16:creationId xmlns:a16="http://schemas.microsoft.com/office/drawing/2014/main" id="{EBECDEE6-958A-458E-1C5B-73E0ED6FD8A5}"/>
              </a:ext>
            </a:extLst>
          </p:cNvPr>
          <p:cNvCxnSpPr>
            <a:cxnSpLocks/>
          </p:cNvCxnSpPr>
          <p:nvPr/>
        </p:nvCxnSpPr>
        <p:spPr>
          <a:xfrm>
            <a:off x="5850086" y="3394994"/>
            <a:ext cx="527221" cy="0"/>
          </a:xfrm>
          <a:prstGeom prst="straightConnector1">
            <a:avLst/>
          </a:prstGeom>
          <a:ln>
            <a:solidFill>
              <a:srgbClr val="C590BD"/>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6604FC64-2D51-3EF6-97F9-24C13C9D51F0}"/>
              </a:ext>
            </a:extLst>
          </p:cNvPr>
          <p:cNvSpPr txBox="1"/>
          <p:nvPr/>
        </p:nvSpPr>
        <p:spPr>
          <a:xfrm>
            <a:off x="5142188" y="3172041"/>
            <a:ext cx="914400" cy="369332"/>
          </a:xfrm>
          <a:prstGeom prst="rect">
            <a:avLst/>
          </a:prstGeom>
          <a:noFill/>
        </p:spPr>
        <p:txBody>
          <a:bodyPr wrap="square" rtlCol="0">
            <a:spAutoFit/>
          </a:bodyPr>
          <a:lstStyle/>
          <a:p>
            <a:pPr algn="ctr"/>
            <a:r>
              <a:rPr lang="en-US" dirty="0">
                <a:solidFill>
                  <a:srgbClr val="C58EBC"/>
                </a:solidFill>
              </a:rPr>
              <a:t>1</a:t>
            </a:r>
          </a:p>
        </p:txBody>
      </p:sp>
      <p:cxnSp>
        <p:nvCxnSpPr>
          <p:cNvPr id="12" name="Straight Arrow Connector 11">
            <a:extLst>
              <a:ext uri="{FF2B5EF4-FFF2-40B4-BE49-F238E27FC236}">
                <a16:creationId xmlns:a16="http://schemas.microsoft.com/office/drawing/2014/main" id="{1BBB08C3-9378-2DBA-B3F5-69BB03EE161C}"/>
              </a:ext>
            </a:extLst>
          </p:cNvPr>
          <p:cNvCxnSpPr>
            <a:cxnSpLocks/>
          </p:cNvCxnSpPr>
          <p:nvPr/>
        </p:nvCxnSpPr>
        <p:spPr>
          <a:xfrm>
            <a:off x="5850086" y="3707674"/>
            <a:ext cx="667092" cy="0"/>
          </a:xfrm>
          <a:prstGeom prst="straightConnector1">
            <a:avLst/>
          </a:prstGeom>
          <a:ln>
            <a:solidFill>
              <a:srgbClr val="C590BD"/>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B55F9200-CDD8-5288-9C74-4E921C902357}"/>
              </a:ext>
            </a:extLst>
          </p:cNvPr>
          <p:cNvSpPr txBox="1"/>
          <p:nvPr/>
        </p:nvSpPr>
        <p:spPr>
          <a:xfrm>
            <a:off x="5142188" y="3522569"/>
            <a:ext cx="914400" cy="369332"/>
          </a:xfrm>
          <a:prstGeom prst="rect">
            <a:avLst/>
          </a:prstGeom>
          <a:noFill/>
        </p:spPr>
        <p:txBody>
          <a:bodyPr wrap="square" rtlCol="0">
            <a:spAutoFit/>
          </a:bodyPr>
          <a:lstStyle/>
          <a:p>
            <a:pPr algn="ctr"/>
            <a:r>
              <a:rPr lang="en-US" dirty="0">
                <a:solidFill>
                  <a:srgbClr val="C58EBC"/>
                </a:solidFill>
              </a:rPr>
              <a:t>2</a:t>
            </a:r>
          </a:p>
        </p:txBody>
      </p:sp>
      <p:cxnSp>
        <p:nvCxnSpPr>
          <p:cNvPr id="15" name="Straight Arrow Connector 14">
            <a:extLst>
              <a:ext uri="{FF2B5EF4-FFF2-40B4-BE49-F238E27FC236}">
                <a16:creationId xmlns:a16="http://schemas.microsoft.com/office/drawing/2014/main" id="{D8F2FCEE-62F1-CC00-5881-D8840D594D48}"/>
              </a:ext>
            </a:extLst>
          </p:cNvPr>
          <p:cNvCxnSpPr>
            <a:cxnSpLocks/>
          </p:cNvCxnSpPr>
          <p:nvPr/>
        </p:nvCxnSpPr>
        <p:spPr>
          <a:xfrm>
            <a:off x="5788410" y="4092872"/>
            <a:ext cx="1490579" cy="0"/>
          </a:xfrm>
          <a:prstGeom prst="straightConnector1">
            <a:avLst/>
          </a:prstGeom>
          <a:ln>
            <a:solidFill>
              <a:srgbClr val="C590BD"/>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60AA8546-0D53-C6C5-D5D1-59F73DEBA564}"/>
              </a:ext>
            </a:extLst>
          </p:cNvPr>
          <p:cNvSpPr txBox="1"/>
          <p:nvPr/>
        </p:nvSpPr>
        <p:spPr>
          <a:xfrm>
            <a:off x="5142188" y="3907736"/>
            <a:ext cx="914400" cy="369332"/>
          </a:xfrm>
          <a:prstGeom prst="rect">
            <a:avLst/>
          </a:prstGeom>
          <a:noFill/>
        </p:spPr>
        <p:txBody>
          <a:bodyPr wrap="square" rtlCol="0">
            <a:spAutoFit/>
          </a:bodyPr>
          <a:lstStyle/>
          <a:p>
            <a:pPr algn="ctr"/>
            <a:r>
              <a:rPr lang="en-US" dirty="0">
                <a:solidFill>
                  <a:srgbClr val="C58EBC"/>
                </a:solidFill>
              </a:rPr>
              <a:t>3</a:t>
            </a:r>
          </a:p>
        </p:txBody>
      </p:sp>
    </p:spTree>
    <p:extLst>
      <p:ext uri="{BB962C8B-B14F-4D97-AF65-F5344CB8AC3E}">
        <p14:creationId xmlns:p14="http://schemas.microsoft.com/office/powerpoint/2010/main" val="386573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CE73F-46FD-441B-01CE-D286DBE351E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A40AC7-3906-A50F-9B54-6DA65A96A528}"/>
              </a:ext>
            </a:extLst>
          </p:cNvPr>
          <p:cNvSpPr/>
          <p:nvPr/>
        </p:nvSpPr>
        <p:spPr>
          <a:xfrm>
            <a:off x="0" y="0"/>
            <a:ext cx="12191695" cy="500000"/>
          </a:xfrm>
          <a:prstGeom prst="rect">
            <a:avLst/>
          </a:prstGeom>
          <a:solidFill>
            <a:srgbClr val="00539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45D1BCAA-52C3-AC64-22EC-312033D9FF81}"/>
              </a:ext>
            </a:extLst>
          </p:cNvPr>
          <p:cNvSpPr txBox="1"/>
          <p:nvPr/>
        </p:nvSpPr>
        <p:spPr>
          <a:xfrm>
            <a:off x="320040" y="73152"/>
            <a:ext cx="3271858" cy="461665"/>
          </a:xfrm>
          <a:prstGeom prst="rect">
            <a:avLst/>
          </a:prstGeom>
          <a:noFill/>
        </p:spPr>
        <p:txBody>
          <a:bodyPr wrap="none">
            <a:spAutoFit/>
          </a:bodyPr>
          <a:lstStyle/>
          <a:p>
            <a:pPr>
              <a:defRPr sz="2400" b="1">
                <a:solidFill>
                  <a:srgbClr val="FFFFFF"/>
                </a:solidFill>
                <a:latin typeface="Aptos"/>
              </a:defRPr>
            </a:pPr>
            <a:r>
              <a:rPr dirty="0"/>
              <a:t>Step </a:t>
            </a:r>
            <a:r>
              <a:rPr lang="en-US" dirty="0"/>
              <a:t>3 EXISTING USER</a:t>
            </a:r>
            <a:endParaRPr dirty="0"/>
          </a:p>
        </p:txBody>
      </p:sp>
      <p:sp>
        <p:nvSpPr>
          <p:cNvPr id="4" name="TextBox 3">
            <a:extLst>
              <a:ext uri="{FF2B5EF4-FFF2-40B4-BE49-F238E27FC236}">
                <a16:creationId xmlns:a16="http://schemas.microsoft.com/office/drawing/2014/main" id="{416B5715-E480-244C-AE6C-688DE72D4E07}"/>
              </a:ext>
            </a:extLst>
          </p:cNvPr>
          <p:cNvSpPr txBox="1"/>
          <p:nvPr/>
        </p:nvSpPr>
        <p:spPr>
          <a:xfrm>
            <a:off x="9875520" y="91440"/>
            <a:ext cx="1295547" cy="338554"/>
          </a:xfrm>
          <a:prstGeom prst="rect">
            <a:avLst/>
          </a:prstGeom>
          <a:noFill/>
        </p:spPr>
        <p:txBody>
          <a:bodyPr wrap="none">
            <a:spAutoFit/>
          </a:bodyPr>
          <a:lstStyle/>
          <a:p>
            <a:pPr>
              <a:defRPr sz="1600" b="1">
                <a:solidFill>
                  <a:srgbClr val="FFFFFF"/>
                </a:solidFill>
                <a:latin typeface="Aptos"/>
              </a:defRPr>
            </a:pPr>
            <a:r>
              <a:rPr dirty="0"/>
              <a:t>Slide </a:t>
            </a:r>
            <a:r>
              <a:rPr lang="en-US" dirty="0"/>
              <a:t>9</a:t>
            </a:r>
            <a:r>
              <a:rPr dirty="0"/>
              <a:t> of </a:t>
            </a:r>
            <a:r>
              <a:rPr lang="en-US" dirty="0"/>
              <a:t>21</a:t>
            </a:r>
            <a:endParaRPr dirty="0"/>
          </a:p>
        </p:txBody>
      </p:sp>
      <p:sp>
        <p:nvSpPr>
          <p:cNvPr id="5" name="Rounded Rectangle 4">
            <a:extLst>
              <a:ext uri="{FF2B5EF4-FFF2-40B4-BE49-F238E27FC236}">
                <a16:creationId xmlns:a16="http://schemas.microsoft.com/office/drawing/2014/main" id="{21FFDA59-4388-1FDF-45C1-A334F6AEE341}"/>
              </a:ext>
            </a:extLst>
          </p:cNvPr>
          <p:cNvSpPr/>
          <p:nvPr/>
        </p:nvSpPr>
        <p:spPr>
          <a:xfrm>
            <a:off x="519936" y="1032076"/>
            <a:ext cx="3653526" cy="4320314"/>
          </a:xfrm>
          <a:prstGeom prst="roundRect">
            <a:avLst/>
          </a:prstGeom>
          <a:solidFill>
            <a:srgbClr val="F5F8FC"/>
          </a:solidFill>
          <a:ln>
            <a:solidFill>
              <a:srgbClr val="005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EXISTING USER</a:t>
            </a:r>
          </a:p>
          <a:p>
            <a:endParaRPr lang="en-US" sz="2000" dirty="0">
              <a:solidFill>
                <a:schemeClr val="tx1"/>
              </a:solidFill>
            </a:endParaRPr>
          </a:p>
          <a:p>
            <a:r>
              <a:rPr lang="en-US" sz="2000" dirty="0">
                <a:solidFill>
                  <a:schemeClr val="tx1"/>
                </a:solidFill>
              </a:rPr>
              <a:t>Your email address will auto-populate in the designated field. </a:t>
            </a:r>
          </a:p>
          <a:p>
            <a:endParaRPr lang="en-US" sz="2000" dirty="0">
              <a:solidFill>
                <a:schemeClr val="tx1"/>
              </a:solidFill>
            </a:endParaRPr>
          </a:p>
          <a:p>
            <a:pPr marL="342900" indent="-342900">
              <a:buAutoNum type="arabicPeriod"/>
            </a:pPr>
            <a:r>
              <a:rPr lang="en-US" sz="2000" dirty="0">
                <a:solidFill>
                  <a:schemeClr val="tx1"/>
                </a:solidFill>
              </a:rPr>
              <a:t>Enter your password</a:t>
            </a:r>
          </a:p>
          <a:p>
            <a:pPr marL="342900" indent="-342900">
              <a:buAutoNum type="arabicPeriod"/>
            </a:pPr>
            <a:r>
              <a:rPr lang="en-US" sz="2000" dirty="0">
                <a:solidFill>
                  <a:schemeClr val="tx1"/>
                </a:solidFill>
              </a:rPr>
              <a:t>Click SIGN IN</a:t>
            </a:r>
          </a:p>
          <a:p>
            <a:endParaRPr lang="en-US" sz="2000" dirty="0">
              <a:solidFill>
                <a:schemeClr val="tx1"/>
              </a:solidFill>
            </a:endParaRPr>
          </a:p>
          <a:p>
            <a:r>
              <a:rPr lang="en-US" sz="2000" i="1" dirty="0">
                <a:solidFill>
                  <a:schemeClr val="tx1"/>
                </a:solidFill>
              </a:rPr>
              <a:t>If you forgot your password, click “Forgot password” to create a new one.</a:t>
            </a:r>
          </a:p>
        </p:txBody>
      </p:sp>
      <p:pic>
        <p:nvPicPr>
          <p:cNvPr id="11" name="Picture 10">
            <a:extLst>
              <a:ext uri="{FF2B5EF4-FFF2-40B4-BE49-F238E27FC236}">
                <a16:creationId xmlns:a16="http://schemas.microsoft.com/office/drawing/2014/main" id="{9C2258A7-14D6-7A1B-166B-67ACC3C979EE}"/>
              </a:ext>
            </a:extLst>
          </p:cNvPr>
          <p:cNvPicPr>
            <a:picLocks noChangeAspect="1"/>
          </p:cNvPicPr>
          <p:nvPr/>
        </p:nvPicPr>
        <p:blipFill>
          <a:blip r:embed="rId2"/>
          <a:stretch>
            <a:fillRect/>
          </a:stretch>
        </p:blipFill>
        <p:spPr>
          <a:xfrm>
            <a:off x="4572000" y="813001"/>
            <a:ext cx="7100064" cy="53749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09042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300</TotalTime>
  <Words>821</Words>
  <Application>Microsoft Office PowerPoint</Application>
  <PresentationFormat>Widescreen</PresentationFormat>
  <Paragraphs>176</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Martinez, Leslie, PSIA</dc:creator>
  <cp:keywords/>
  <dc:description>generated using python-pptx</dc:description>
  <cp:lastModifiedBy>Jones, Kaylei, PSIA</cp:lastModifiedBy>
  <cp:revision>6</cp:revision>
  <dcterms:created xsi:type="dcterms:W3CDTF">2013-01-27T09:14:16Z</dcterms:created>
  <dcterms:modified xsi:type="dcterms:W3CDTF">2026-08-10T23:05:57Z</dcterms:modified>
  <cp:category/>
</cp:coreProperties>
</file>